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webextensions/taskpanes.xml" ContentType="application/vnd.ms-office.webextensiontaskpanes+xml"/>
  <Override PartName="/ppt/webextensions/webextension1.xml" ContentType="application/vnd.ms-office.webextens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thumbnail" Target="docProps/thumbnail.jpeg"/><Relationship Id="rId2" Type="http://schemas.openxmlformats.org/officeDocument/2006/relationships/officeDocument" Target="ppt/presentation.xml"/><Relationship Id="rId1" Type="http://schemas.microsoft.com/office/2011/relationships/webextensiontaskpanes" Target="ppt/webextensions/taskpanes.xml"/><Relationship Id="rId6" Type="http://schemas.openxmlformats.org/officeDocument/2006/relationships/custom-properties" Target="docProps/custom.xml"/><Relationship Id="rId5" Type="http://schemas.openxmlformats.org/officeDocument/2006/relationships/extended-properties" Target="docProps/app.xml"/><Relationship Id="rId4" Type="http://schemas.openxmlformats.org/package/2006/relationships/metadata/core-properties" Target="docProps/core.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45"/>
  </p:notesMasterIdLst>
  <p:sldIdLst>
    <p:sldId id="275" r:id="rId5"/>
    <p:sldId id="301" r:id="rId6"/>
    <p:sldId id="315" r:id="rId7"/>
    <p:sldId id="540" r:id="rId8"/>
    <p:sldId id="355" r:id="rId9"/>
    <p:sldId id="543" r:id="rId10"/>
    <p:sldId id="544" r:id="rId11"/>
    <p:sldId id="545" r:id="rId12"/>
    <p:sldId id="546" r:id="rId13"/>
    <p:sldId id="316" r:id="rId14"/>
    <p:sldId id="321" r:id="rId15"/>
    <p:sldId id="555" r:id="rId16"/>
    <p:sldId id="563" r:id="rId17"/>
    <p:sldId id="553" r:id="rId18"/>
    <p:sldId id="558" r:id="rId19"/>
    <p:sldId id="317" r:id="rId20"/>
    <p:sldId id="559" r:id="rId21"/>
    <p:sldId id="550" r:id="rId22"/>
    <p:sldId id="551" r:id="rId23"/>
    <p:sldId id="552" r:id="rId24"/>
    <p:sldId id="318" r:id="rId25"/>
    <p:sldId id="560" r:id="rId26"/>
    <p:sldId id="561" r:id="rId27"/>
    <p:sldId id="430" r:id="rId28"/>
    <p:sldId id="305" r:id="rId29"/>
    <p:sldId id="319" r:id="rId30"/>
    <p:sldId id="431" r:id="rId31"/>
    <p:sldId id="541" r:id="rId32"/>
    <p:sldId id="542" r:id="rId33"/>
    <p:sldId id="322" r:id="rId34"/>
    <p:sldId id="539" r:id="rId35"/>
    <p:sldId id="427" r:id="rId36"/>
    <p:sldId id="538" r:id="rId37"/>
    <p:sldId id="562" r:id="rId38"/>
    <p:sldId id="564" r:id="rId39"/>
    <p:sldId id="429" r:id="rId40"/>
    <p:sldId id="565" r:id="rId41"/>
    <p:sldId id="566" r:id="rId42"/>
    <p:sldId id="285" r:id="rId43"/>
    <p:sldId id="290" r:id="rId4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D9647"/>
    <a:srgbClr val="E45E32"/>
    <a:srgbClr val="003841"/>
    <a:srgbClr val="F5B020"/>
    <a:srgbClr val="9A2E90"/>
    <a:srgbClr val="1198D1"/>
    <a:srgbClr val="000000"/>
    <a:srgbClr val="404040"/>
    <a:srgbClr val="91BE46"/>
    <a:srgbClr val="DD1B5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575" autoAdjust="0"/>
    <p:restoredTop sz="94729"/>
  </p:normalViewPr>
  <p:slideViewPr>
    <p:cSldViewPr snapToGrid="0" snapToObjects="1">
      <p:cViewPr varScale="1">
        <p:scale>
          <a:sx n="67" d="100"/>
          <a:sy n="67" d="100"/>
        </p:scale>
        <p:origin x="504" y="52"/>
      </p:cViewPr>
      <p:guideLst/>
    </p:cSldViewPr>
  </p:slideViewPr>
  <p:notesTextViewPr>
    <p:cViewPr>
      <p:scale>
        <a:sx n="1" d="1"/>
        <a:sy n="1" d="1"/>
      </p:scale>
      <p:origin x="0" y="0"/>
    </p:cViewPr>
  </p:notesTextViewPr>
  <p:sorterViewPr>
    <p:cViewPr>
      <p:scale>
        <a:sx n="66" d="100"/>
        <a:sy n="66" d="100"/>
      </p:scale>
      <p:origin x="0" y="-1852"/>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viewProps" Target="viewProp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theme" Target="theme/theme1.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presProps" Target="presProps.xml"/><Relationship Id="rId20" Type="http://schemas.openxmlformats.org/officeDocument/2006/relationships/slide" Target="slides/slide16.xml"/><Relationship Id="rId41" Type="http://schemas.openxmlformats.org/officeDocument/2006/relationships/slide" Target="slides/slide37.xml"/><Relationship Id="rId1" Type="http://schemas.openxmlformats.org/officeDocument/2006/relationships/customXml" Target="../customXml/item1.xml"/><Relationship Id="rId6"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1C2BBE5-951B-7448-9280-3E5E86F1213F}" type="datetimeFigureOut">
              <a:rPr lang="en-US" smtClean="0"/>
              <a:t>6/1/2021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ED4A299-DD6E-4F4E-AAAF-972CE464E941}" type="slidenum">
              <a:rPr lang="en-US" smtClean="0"/>
              <a:t>‹#›</a:t>
            </a:fld>
            <a:endParaRPr lang="en-US"/>
          </a:p>
        </p:txBody>
      </p:sp>
    </p:spTree>
    <p:extLst>
      <p:ext uri="{BB962C8B-B14F-4D97-AF65-F5344CB8AC3E}">
        <p14:creationId xmlns:p14="http://schemas.microsoft.com/office/powerpoint/2010/main" val="103506732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197848AD-6592-B642-AC77-A3318D8B851F}" type="datetimeFigureOut">
              <a:rPr lang="en-US" smtClean="0"/>
              <a:t>6/1/2021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9D58B29-4516-0E41-9E10-164871924BBC}" type="slidenum">
              <a:rPr lang="en-US" smtClean="0"/>
              <a:t>‹#›</a:t>
            </a:fld>
            <a:endParaRPr lang="en-US"/>
          </a:p>
        </p:txBody>
      </p:sp>
    </p:spTree>
    <p:extLst>
      <p:ext uri="{BB962C8B-B14F-4D97-AF65-F5344CB8AC3E}">
        <p14:creationId xmlns:p14="http://schemas.microsoft.com/office/powerpoint/2010/main" val="46727920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Quote slide with photo 3">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34E08CF4-3792-6045-B757-F76FFDBE9F88}"/>
              </a:ext>
            </a:extLst>
          </p:cNvPr>
          <p:cNvSpPr/>
          <p:nvPr userDrawn="1"/>
        </p:nvSpPr>
        <p:spPr>
          <a:xfrm>
            <a:off x="2921000" y="342900"/>
            <a:ext cx="8864600" cy="2838450"/>
          </a:xfrm>
          <a:prstGeom prst="rect">
            <a:avLst/>
          </a:prstGeom>
          <a:solidFill>
            <a:srgbClr val="E45E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12" name="Rectangle 11">
            <a:extLst>
              <a:ext uri="{FF2B5EF4-FFF2-40B4-BE49-F238E27FC236}">
                <a16:creationId xmlns:a16="http://schemas.microsoft.com/office/drawing/2014/main" id="{1353CFCD-2703-C64F-A780-92441DA7ACC2}"/>
              </a:ext>
            </a:extLst>
          </p:cNvPr>
          <p:cNvSpPr/>
          <p:nvPr userDrawn="1"/>
        </p:nvSpPr>
        <p:spPr>
          <a:xfrm>
            <a:off x="390978" y="4841874"/>
            <a:ext cx="1935844" cy="1644650"/>
          </a:xfrm>
          <a:prstGeom prst="rect">
            <a:avLst/>
          </a:prstGeom>
          <a:solidFill>
            <a:srgbClr val="E45E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14" name="Picture Placeholder 5">
            <a:extLst>
              <a:ext uri="{FF2B5EF4-FFF2-40B4-BE49-F238E27FC236}">
                <a16:creationId xmlns:a16="http://schemas.microsoft.com/office/drawing/2014/main" id="{09F7D135-1563-AE4B-81C1-4E2B1B946478}"/>
              </a:ext>
            </a:extLst>
          </p:cNvPr>
          <p:cNvSpPr>
            <a:spLocks noGrp="1"/>
          </p:cNvSpPr>
          <p:nvPr>
            <p:ph type="pic" sz="quarter" idx="10"/>
          </p:nvPr>
        </p:nvSpPr>
        <p:spPr>
          <a:xfrm>
            <a:off x="1358900" y="2069433"/>
            <a:ext cx="8991600" cy="3773228"/>
          </a:xfrm>
        </p:spPr>
        <p:txBody>
          <a:bodyPr/>
          <a:lstStyle>
            <a:lvl1pPr marL="0" indent="0" algn="ctr">
              <a:buNone/>
              <a:defRPr sz="2400" i="1"/>
            </a:lvl1pPr>
          </a:lstStyle>
          <a:p>
            <a:endParaRPr lang="en-US" dirty="0"/>
          </a:p>
          <a:p>
            <a:endParaRPr lang="en-US" dirty="0"/>
          </a:p>
          <a:p>
            <a:endParaRPr lang="en-US" dirty="0"/>
          </a:p>
          <a:p>
            <a:endParaRPr lang="en-US" dirty="0"/>
          </a:p>
          <a:p>
            <a:endParaRPr lang="en-US" dirty="0"/>
          </a:p>
          <a:p>
            <a:r>
              <a:rPr lang="en-US" dirty="0"/>
              <a:t>Click to add photo</a:t>
            </a:r>
          </a:p>
        </p:txBody>
      </p:sp>
      <p:sp>
        <p:nvSpPr>
          <p:cNvPr id="16" name="Text Placeholder 23">
            <a:extLst>
              <a:ext uri="{FF2B5EF4-FFF2-40B4-BE49-F238E27FC236}">
                <a16:creationId xmlns:a16="http://schemas.microsoft.com/office/drawing/2014/main" id="{BA0149BF-683F-8D45-AFD6-207264B018E9}"/>
              </a:ext>
            </a:extLst>
          </p:cNvPr>
          <p:cNvSpPr>
            <a:spLocks noGrp="1"/>
          </p:cNvSpPr>
          <p:nvPr>
            <p:ph type="body" sz="quarter" idx="15" hasCustomPrompt="1"/>
          </p:nvPr>
        </p:nvSpPr>
        <p:spPr>
          <a:xfrm>
            <a:off x="3175537" y="722727"/>
            <a:ext cx="8248525" cy="1346703"/>
          </a:xfrm>
          <a:noFill/>
        </p:spPr>
        <p:txBody>
          <a:bodyPr>
            <a:normAutofit/>
          </a:bodyPr>
          <a:lstStyle>
            <a:lvl1pPr marL="0" indent="0" algn="l">
              <a:buNone/>
              <a:defRPr sz="2200" b="0">
                <a:solidFill>
                  <a:schemeClr val="bg1"/>
                </a:solidFill>
                <a:latin typeface="+mn-lt"/>
              </a:defRPr>
            </a:lvl1pPr>
          </a:lstStyle>
          <a:p>
            <a:pPr lvl="0"/>
            <a:r>
              <a:rPr lang="en-US" dirty="0"/>
              <a:t>Main Body Text</a:t>
            </a:r>
          </a:p>
        </p:txBody>
      </p:sp>
      <p:pic>
        <p:nvPicPr>
          <p:cNvPr id="17" name="Picture 16" descr="A close up of a sign&#10;&#10;Description automatically generated">
            <a:extLst>
              <a:ext uri="{FF2B5EF4-FFF2-40B4-BE49-F238E27FC236}">
                <a16:creationId xmlns:a16="http://schemas.microsoft.com/office/drawing/2014/main" id="{8C4AA226-2938-6F41-8288-DD9770C2C605}"/>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126479" y="6149728"/>
            <a:ext cx="1539688" cy="375052"/>
          </a:xfrm>
          <a:prstGeom prst="rect">
            <a:avLst/>
          </a:prstGeom>
        </p:spPr>
      </p:pic>
    </p:spTree>
    <p:extLst>
      <p:ext uri="{BB962C8B-B14F-4D97-AF65-F5344CB8AC3E}">
        <p14:creationId xmlns:p14="http://schemas.microsoft.com/office/powerpoint/2010/main" val="350976083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Quote slide with photo 4">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FF26EA75-D55F-D04A-BF8D-0291E9DC5EFA}"/>
              </a:ext>
            </a:extLst>
          </p:cNvPr>
          <p:cNvSpPr/>
          <p:nvPr userDrawn="1"/>
        </p:nvSpPr>
        <p:spPr>
          <a:xfrm>
            <a:off x="2415442" y="297595"/>
            <a:ext cx="4439557" cy="994230"/>
          </a:xfrm>
          <a:prstGeom prst="rect">
            <a:avLst/>
          </a:prstGeom>
          <a:solidFill>
            <a:srgbClr val="E45E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E89D0881-36CB-7649-A7E8-5F14C25F4676}"/>
              </a:ext>
            </a:extLst>
          </p:cNvPr>
          <p:cNvSpPr/>
          <p:nvPr userDrawn="1"/>
        </p:nvSpPr>
        <p:spPr>
          <a:xfrm>
            <a:off x="3025255" y="4046615"/>
            <a:ext cx="1219201" cy="1244869"/>
          </a:xfrm>
          <a:prstGeom prst="rect">
            <a:avLst/>
          </a:prstGeom>
          <a:solidFill>
            <a:srgbClr val="E45E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icture Placeholder 2">
            <a:extLst>
              <a:ext uri="{FF2B5EF4-FFF2-40B4-BE49-F238E27FC236}">
                <a16:creationId xmlns:a16="http://schemas.microsoft.com/office/drawing/2014/main" id="{00A0A225-0F55-F641-B8B5-2BE6B2129688}"/>
              </a:ext>
            </a:extLst>
          </p:cNvPr>
          <p:cNvSpPr>
            <a:spLocks noGrp="1"/>
          </p:cNvSpPr>
          <p:nvPr>
            <p:ph type="pic" sz="quarter" idx="10"/>
          </p:nvPr>
        </p:nvSpPr>
        <p:spPr>
          <a:xfrm>
            <a:off x="445569" y="523574"/>
            <a:ext cx="3798887" cy="4222750"/>
          </a:xfrm>
        </p:spPr>
        <p:txBody>
          <a:bodyPr/>
          <a:lstStyle>
            <a:lvl1pPr marL="0" indent="0" algn="ctr">
              <a:buNone/>
              <a:defRPr sz="2000"/>
            </a:lvl1pPr>
          </a:lstStyle>
          <a:p>
            <a:endParaRPr lang="en-US" dirty="0"/>
          </a:p>
          <a:p>
            <a:endParaRPr lang="en-US" dirty="0"/>
          </a:p>
          <a:p>
            <a:r>
              <a:rPr lang="en-US" dirty="0"/>
              <a:t>Click to add a photo</a:t>
            </a:r>
          </a:p>
        </p:txBody>
      </p:sp>
      <p:sp>
        <p:nvSpPr>
          <p:cNvPr id="20" name="Picture Placeholder 2">
            <a:extLst>
              <a:ext uri="{FF2B5EF4-FFF2-40B4-BE49-F238E27FC236}">
                <a16:creationId xmlns:a16="http://schemas.microsoft.com/office/drawing/2014/main" id="{DAA584C7-BD3C-8844-AD84-8513CEFC5002}"/>
              </a:ext>
            </a:extLst>
          </p:cNvPr>
          <p:cNvSpPr>
            <a:spLocks noGrp="1"/>
          </p:cNvSpPr>
          <p:nvPr>
            <p:ph type="pic" sz="quarter" idx="11"/>
          </p:nvPr>
        </p:nvSpPr>
        <p:spPr>
          <a:xfrm>
            <a:off x="4709884" y="3546595"/>
            <a:ext cx="2771571" cy="3013810"/>
          </a:xfrm>
        </p:spPr>
        <p:txBody>
          <a:bodyPr>
            <a:normAutofit/>
          </a:bodyPr>
          <a:lstStyle>
            <a:lvl1pPr marL="0" indent="0" algn="ctr">
              <a:buNone/>
              <a:defRPr sz="1800"/>
            </a:lvl1pPr>
          </a:lstStyle>
          <a:p>
            <a:endParaRPr lang="en-US" dirty="0"/>
          </a:p>
          <a:p>
            <a:r>
              <a:rPr lang="en-US" dirty="0"/>
              <a:t>Click to add a photo</a:t>
            </a:r>
          </a:p>
        </p:txBody>
      </p:sp>
      <p:sp>
        <p:nvSpPr>
          <p:cNvPr id="21" name="Text Placeholder 23">
            <a:extLst>
              <a:ext uri="{FF2B5EF4-FFF2-40B4-BE49-F238E27FC236}">
                <a16:creationId xmlns:a16="http://schemas.microsoft.com/office/drawing/2014/main" id="{6F20DF54-2E46-6F4D-86D8-14F6B589B636}"/>
              </a:ext>
            </a:extLst>
          </p:cNvPr>
          <p:cNvSpPr>
            <a:spLocks noGrp="1"/>
          </p:cNvSpPr>
          <p:nvPr>
            <p:ph type="body" sz="quarter" idx="13" hasCustomPrompt="1"/>
          </p:nvPr>
        </p:nvSpPr>
        <p:spPr>
          <a:xfrm>
            <a:off x="4635221" y="1508861"/>
            <a:ext cx="3999055" cy="1791502"/>
          </a:xfrm>
        </p:spPr>
        <p:txBody>
          <a:bodyPr>
            <a:normAutofit/>
          </a:bodyPr>
          <a:lstStyle>
            <a:lvl1pPr marL="0" indent="0" algn="l">
              <a:buNone/>
              <a:defRPr sz="3600" b="1">
                <a:solidFill>
                  <a:srgbClr val="003841"/>
                </a:solidFill>
                <a:latin typeface="+mn-lt"/>
              </a:defRPr>
            </a:lvl1pPr>
          </a:lstStyle>
          <a:p>
            <a:pPr lvl="0"/>
            <a:r>
              <a:rPr lang="en-US" dirty="0"/>
              <a:t>TITLE</a:t>
            </a:r>
          </a:p>
        </p:txBody>
      </p:sp>
      <p:sp>
        <p:nvSpPr>
          <p:cNvPr id="22" name="Text Placeholder 25">
            <a:extLst>
              <a:ext uri="{FF2B5EF4-FFF2-40B4-BE49-F238E27FC236}">
                <a16:creationId xmlns:a16="http://schemas.microsoft.com/office/drawing/2014/main" id="{474C6A3D-1373-F247-AC68-6AE232ADE7BB}"/>
              </a:ext>
            </a:extLst>
          </p:cNvPr>
          <p:cNvSpPr>
            <a:spLocks noGrp="1"/>
          </p:cNvSpPr>
          <p:nvPr>
            <p:ph type="body" sz="quarter" idx="14" hasCustomPrompt="1"/>
          </p:nvPr>
        </p:nvSpPr>
        <p:spPr>
          <a:xfrm>
            <a:off x="7814127" y="4046615"/>
            <a:ext cx="3932304" cy="2164180"/>
          </a:xfrm>
        </p:spPr>
        <p:txBody>
          <a:bodyPr>
            <a:noAutofit/>
          </a:bodyPr>
          <a:lstStyle>
            <a:lvl1pPr marL="0" indent="0" algn="l">
              <a:buNone/>
              <a:defRPr sz="2400" baseline="0">
                <a:solidFill>
                  <a:srgbClr val="003841"/>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pic>
        <p:nvPicPr>
          <p:cNvPr id="23" name="Picture 22" descr="A close up of a sign&#10;&#10;Description automatically generated">
            <a:extLst>
              <a:ext uri="{FF2B5EF4-FFF2-40B4-BE49-F238E27FC236}">
                <a16:creationId xmlns:a16="http://schemas.microsoft.com/office/drawing/2014/main" id="{BE2774BD-5BCF-704B-97DA-8BFC95F10FDF}"/>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25833" y="6185353"/>
            <a:ext cx="1539688" cy="375052"/>
          </a:xfrm>
          <a:prstGeom prst="rect">
            <a:avLst/>
          </a:prstGeom>
        </p:spPr>
      </p:pic>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Quote slide with photo 5">
    <p:spTree>
      <p:nvGrpSpPr>
        <p:cNvPr id="1" name=""/>
        <p:cNvGrpSpPr/>
        <p:nvPr/>
      </p:nvGrpSpPr>
      <p:grpSpPr>
        <a:xfrm>
          <a:off x="0" y="0"/>
          <a:ext cx="0" cy="0"/>
          <a:chOff x="0" y="0"/>
          <a:chExt cx="0" cy="0"/>
        </a:xfrm>
      </p:grpSpPr>
      <p:pic>
        <p:nvPicPr>
          <p:cNvPr id="10" name="Picture 9" descr="A close up of a sign&#10;&#10;Description automatically generated">
            <a:extLst>
              <a:ext uri="{FF2B5EF4-FFF2-40B4-BE49-F238E27FC236}">
                <a16:creationId xmlns:a16="http://schemas.microsoft.com/office/drawing/2014/main" id="{AFC46528-25B4-2F48-AA77-04A105677A0E}"/>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25833" y="6185353"/>
            <a:ext cx="1539688" cy="375052"/>
          </a:xfrm>
          <a:prstGeom prst="rect">
            <a:avLst/>
          </a:prstGeom>
        </p:spPr>
      </p:pic>
      <p:sp>
        <p:nvSpPr>
          <p:cNvPr id="6" name="Rectangle 5">
            <a:extLst>
              <a:ext uri="{FF2B5EF4-FFF2-40B4-BE49-F238E27FC236}">
                <a16:creationId xmlns:a16="http://schemas.microsoft.com/office/drawing/2014/main" id="{E44500FC-7EC6-DC4E-8C11-0020987E093C}"/>
              </a:ext>
            </a:extLst>
          </p:cNvPr>
          <p:cNvSpPr/>
          <p:nvPr userDrawn="1"/>
        </p:nvSpPr>
        <p:spPr>
          <a:xfrm>
            <a:off x="405433" y="370011"/>
            <a:ext cx="11381134" cy="5597232"/>
          </a:xfrm>
          <a:prstGeom prst="rect">
            <a:avLst/>
          </a:prstGeom>
          <a:solidFill>
            <a:srgbClr val="E45E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a:extLst>
              <a:ext uri="{FF2B5EF4-FFF2-40B4-BE49-F238E27FC236}">
                <a16:creationId xmlns:a16="http://schemas.microsoft.com/office/drawing/2014/main" id="{D4A7241C-0A1C-8E47-AB22-CA50160A444E}"/>
              </a:ext>
            </a:extLst>
          </p:cNvPr>
          <p:cNvSpPr>
            <a:spLocks noGrp="1"/>
          </p:cNvSpPr>
          <p:nvPr>
            <p:ph type="pic" sz="quarter" idx="10" hasCustomPrompt="1"/>
          </p:nvPr>
        </p:nvSpPr>
        <p:spPr>
          <a:xfrm>
            <a:off x="5834298" y="0"/>
            <a:ext cx="5675313" cy="6858000"/>
          </a:xfrm>
          <a:custGeom>
            <a:avLst/>
            <a:gdLst>
              <a:gd name="connsiteX0" fmla="*/ 0 w 5675313"/>
              <a:gd name="connsiteY0" fmla="*/ 0 h 6858000"/>
              <a:gd name="connsiteX1" fmla="*/ 5675313 w 5675313"/>
              <a:gd name="connsiteY1" fmla="*/ 0 h 6858000"/>
              <a:gd name="connsiteX2" fmla="*/ 5675313 w 5675313"/>
              <a:gd name="connsiteY2" fmla="*/ 6858000 h 6858000"/>
              <a:gd name="connsiteX3" fmla="*/ 0 w 5675313"/>
              <a:gd name="connsiteY3" fmla="*/ 6858000 h 6858000"/>
              <a:gd name="connsiteX4" fmla="*/ 0 w 5675313"/>
              <a:gd name="connsiteY4" fmla="*/ 3082177 h 6858000"/>
              <a:gd name="connsiteX5" fmla="*/ 1808066 w 5675313"/>
              <a:gd name="connsiteY5" fmla="*/ 3082177 h 6858000"/>
              <a:gd name="connsiteX6" fmla="*/ 1808066 w 5675313"/>
              <a:gd name="connsiteY6" fmla="*/ 874591 h 6858000"/>
              <a:gd name="connsiteX7" fmla="*/ 0 w 5675313"/>
              <a:gd name="connsiteY7" fmla="*/ 874591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675313" h="6858000">
                <a:moveTo>
                  <a:pt x="0" y="0"/>
                </a:moveTo>
                <a:lnTo>
                  <a:pt x="5675313" y="0"/>
                </a:lnTo>
                <a:lnTo>
                  <a:pt x="5675313" y="6858000"/>
                </a:lnTo>
                <a:lnTo>
                  <a:pt x="0" y="6858000"/>
                </a:lnTo>
                <a:lnTo>
                  <a:pt x="0" y="3082177"/>
                </a:lnTo>
                <a:lnTo>
                  <a:pt x="1808066" y="3082177"/>
                </a:lnTo>
                <a:lnTo>
                  <a:pt x="1808066" y="874591"/>
                </a:lnTo>
                <a:lnTo>
                  <a:pt x="0" y="874591"/>
                </a:lnTo>
                <a:close/>
              </a:path>
            </a:pathLst>
          </a:custGeom>
        </p:spPr>
        <p:txBody>
          <a:bodyPr wrap="square">
            <a:noAutofit/>
          </a:bodyPr>
          <a:lstStyle>
            <a:lvl1pPr marL="0" indent="0" algn="ctr">
              <a:buNone/>
              <a:defRPr/>
            </a:lvl1pPr>
          </a:lstStyle>
          <a:p>
            <a:r>
              <a:rPr lang="en-US" dirty="0"/>
              <a:t>Click to add photo</a:t>
            </a:r>
          </a:p>
        </p:txBody>
      </p:sp>
      <p:sp>
        <p:nvSpPr>
          <p:cNvPr id="18" name="Text Placeholder 23">
            <a:extLst>
              <a:ext uri="{FF2B5EF4-FFF2-40B4-BE49-F238E27FC236}">
                <a16:creationId xmlns:a16="http://schemas.microsoft.com/office/drawing/2014/main" id="{EA37CBD0-16C2-3C4E-BA65-C4A3C2754789}"/>
              </a:ext>
            </a:extLst>
          </p:cNvPr>
          <p:cNvSpPr>
            <a:spLocks noGrp="1"/>
          </p:cNvSpPr>
          <p:nvPr>
            <p:ph type="body" sz="quarter" idx="13" hasCustomPrompt="1"/>
          </p:nvPr>
        </p:nvSpPr>
        <p:spPr>
          <a:xfrm>
            <a:off x="1675006" y="1074656"/>
            <a:ext cx="5675313" cy="1690335"/>
          </a:xfrm>
        </p:spPr>
        <p:txBody>
          <a:bodyPr>
            <a:normAutofit/>
          </a:bodyPr>
          <a:lstStyle>
            <a:lvl1pPr marL="0" indent="0" algn="r">
              <a:buNone/>
              <a:defRPr sz="3600" b="1">
                <a:solidFill>
                  <a:schemeClr val="bg1"/>
                </a:solidFill>
                <a:latin typeface="+mn-lt"/>
              </a:defRPr>
            </a:lvl1pPr>
          </a:lstStyle>
          <a:p>
            <a:pPr lvl="0"/>
            <a:r>
              <a:rPr lang="en-US" dirty="0"/>
              <a:t>TITLE</a:t>
            </a:r>
          </a:p>
        </p:txBody>
      </p:sp>
      <p:sp>
        <p:nvSpPr>
          <p:cNvPr id="19" name="Text Placeholder 25">
            <a:extLst>
              <a:ext uri="{FF2B5EF4-FFF2-40B4-BE49-F238E27FC236}">
                <a16:creationId xmlns:a16="http://schemas.microsoft.com/office/drawing/2014/main" id="{659C82FC-7246-E14D-A9E5-1C151EBADF2A}"/>
              </a:ext>
            </a:extLst>
          </p:cNvPr>
          <p:cNvSpPr>
            <a:spLocks noGrp="1"/>
          </p:cNvSpPr>
          <p:nvPr>
            <p:ph type="body" sz="quarter" idx="14" hasCustomPrompt="1"/>
          </p:nvPr>
        </p:nvSpPr>
        <p:spPr>
          <a:xfrm>
            <a:off x="682390" y="3336966"/>
            <a:ext cx="5005892" cy="2090057"/>
          </a:xfrm>
        </p:spPr>
        <p:txBody>
          <a:bodyPr>
            <a:noAutofit/>
          </a:bodyPr>
          <a:lstStyle>
            <a:lvl1pPr marL="0" indent="0" algn="r">
              <a:buNone/>
              <a:defRPr sz="2400" baseline="0">
                <a:solidFill>
                  <a:schemeClr val="bg1"/>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Tree>
    <p:extLst>
      <p:ext uri="{BB962C8B-B14F-4D97-AF65-F5344CB8AC3E}">
        <p14:creationId xmlns:p14="http://schemas.microsoft.com/office/powerpoint/2010/main" val="99989096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Quote slide with photo 5">
    <p:spTree>
      <p:nvGrpSpPr>
        <p:cNvPr id="1" name=""/>
        <p:cNvGrpSpPr/>
        <p:nvPr/>
      </p:nvGrpSpPr>
      <p:grpSpPr>
        <a:xfrm>
          <a:off x="0" y="0"/>
          <a:ext cx="0" cy="0"/>
          <a:chOff x="0" y="0"/>
          <a:chExt cx="0" cy="0"/>
        </a:xfrm>
      </p:grpSpPr>
      <p:pic>
        <p:nvPicPr>
          <p:cNvPr id="10" name="Picture 9" descr="A close up of a sign&#10;&#10;Description automatically generated">
            <a:extLst>
              <a:ext uri="{FF2B5EF4-FFF2-40B4-BE49-F238E27FC236}">
                <a16:creationId xmlns:a16="http://schemas.microsoft.com/office/drawing/2014/main" id="{AFC46528-25B4-2F48-AA77-04A105677A0E}"/>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25833" y="6185353"/>
            <a:ext cx="1539688" cy="375052"/>
          </a:xfrm>
          <a:prstGeom prst="rect">
            <a:avLst/>
          </a:prstGeom>
        </p:spPr>
      </p:pic>
      <p:sp>
        <p:nvSpPr>
          <p:cNvPr id="6" name="Rectangle 5">
            <a:extLst>
              <a:ext uri="{FF2B5EF4-FFF2-40B4-BE49-F238E27FC236}">
                <a16:creationId xmlns:a16="http://schemas.microsoft.com/office/drawing/2014/main" id="{E44500FC-7EC6-DC4E-8C11-0020987E093C}"/>
              </a:ext>
            </a:extLst>
          </p:cNvPr>
          <p:cNvSpPr/>
          <p:nvPr userDrawn="1"/>
        </p:nvSpPr>
        <p:spPr>
          <a:xfrm>
            <a:off x="405433" y="302893"/>
            <a:ext cx="11381134" cy="5597232"/>
          </a:xfrm>
          <a:prstGeom prst="rect">
            <a:avLst/>
          </a:prstGeom>
          <a:solidFill>
            <a:srgbClr val="E45E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 Placeholder 23">
            <a:extLst>
              <a:ext uri="{FF2B5EF4-FFF2-40B4-BE49-F238E27FC236}">
                <a16:creationId xmlns:a16="http://schemas.microsoft.com/office/drawing/2014/main" id="{EA37CBD0-16C2-3C4E-BA65-C4A3C2754789}"/>
              </a:ext>
            </a:extLst>
          </p:cNvPr>
          <p:cNvSpPr>
            <a:spLocks noGrp="1"/>
          </p:cNvSpPr>
          <p:nvPr>
            <p:ph type="body" sz="quarter" idx="13" hasCustomPrompt="1"/>
          </p:nvPr>
        </p:nvSpPr>
        <p:spPr>
          <a:xfrm>
            <a:off x="525833" y="465057"/>
            <a:ext cx="5675313" cy="754144"/>
          </a:xfrm>
        </p:spPr>
        <p:txBody>
          <a:bodyPr>
            <a:normAutofit/>
          </a:bodyPr>
          <a:lstStyle>
            <a:lvl1pPr marL="0" indent="0" algn="l">
              <a:buNone/>
              <a:defRPr sz="3600" b="1">
                <a:solidFill>
                  <a:schemeClr val="bg1"/>
                </a:solidFill>
                <a:latin typeface="+mn-lt"/>
              </a:defRPr>
            </a:lvl1pPr>
          </a:lstStyle>
          <a:p>
            <a:pPr lvl="0"/>
            <a:r>
              <a:rPr lang="en-US" dirty="0"/>
              <a:t>TITLE</a:t>
            </a:r>
          </a:p>
        </p:txBody>
      </p:sp>
      <p:sp>
        <p:nvSpPr>
          <p:cNvPr id="19" name="Text Placeholder 25">
            <a:extLst>
              <a:ext uri="{FF2B5EF4-FFF2-40B4-BE49-F238E27FC236}">
                <a16:creationId xmlns:a16="http://schemas.microsoft.com/office/drawing/2014/main" id="{659C82FC-7246-E14D-A9E5-1C151EBADF2A}"/>
              </a:ext>
            </a:extLst>
          </p:cNvPr>
          <p:cNvSpPr>
            <a:spLocks noGrp="1"/>
          </p:cNvSpPr>
          <p:nvPr>
            <p:ph type="body" sz="quarter" idx="14" hasCustomPrompt="1"/>
          </p:nvPr>
        </p:nvSpPr>
        <p:spPr>
          <a:xfrm>
            <a:off x="525832" y="1517170"/>
            <a:ext cx="10999417" cy="4140680"/>
          </a:xfrm>
        </p:spPr>
        <p:txBody>
          <a:bodyPr>
            <a:noAutofit/>
          </a:bodyPr>
          <a:lstStyle>
            <a:lvl1pPr marL="0" indent="0" algn="l">
              <a:buNone/>
              <a:defRPr sz="2400" baseline="0">
                <a:solidFill>
                  <a:schemeClr val="bg1"/>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Tree>
    <p:extLst>
      <p:ext uri="{BB962C8B-B14F-4D97-AF65-F5344CB8AC3E}">
        <p14:creationId xmlns:p14="http://schemas.microsoft.com/office/powerpoint/2010/main" val="288014769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3 photo slide with title">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AE396E02-8FBF-A446-9643-E01AE0E11DF3}"/>
              </a:ext>
            </a:extLst>
          </p:cNvPr>
          <p:cNvSpPr/>
          <p:nvPr userDrawn="1"/>
        </p:nvSpPr>
        <p:spPr>
          <a:xfrm>
            <a:off x="0" y="0"/>
            <a:ext cx="3526971" cy="255371"/>
          </a:xfrm>
          <a:prstGeom prst="rect">
            <a:avLst/>
          </a:prstGeom>
          <a:solidFill>
            <a:srgbClr val="E45E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7" name="Text Placeholder 23">
            <a:extLst>
              <a:ext uri="{FF2B5EF4-FFF2-40B4-BE49-F238E27FC236}">
                <a16:creationId xmlns:a16="http://schemas.microsoft.com/office/drawing/2014/main" id="{0ED9A6FB-AAFA-524E-9310-2891429DBDBB}"/>
              </a:ext>
            </a:extLst>
          </p:cNvPr>
          <p:cNvSpPr>
            <a:spLocks noGrp="1"/>
          </p:cNvSpPr>
          <p:nvPr>
            <p:ph type="body" sz="quarter" idx="15" hasCustomPrompt="1"/>
          </p:nvPr>
        </p:nvSpPr>
        <p:spPr>
          <a:xfrm>
            <a:off x="571313" y="875544"/>
            <a:ext cx="5252711" cy="1459693"/>
          </a:xfrm>
        </p:spPr>
        <p:txBody>
          <a:bodyPr>
            <a:normAutofit/>
          </a:bodyPr>
          <a:lstStyle>
            <a:lvl1pPr marL="0" indent="0" algn="l">
              <a:buNone/>
              <a:defRPr sz="3600" b="1">
                <a:solidFill>
                  <a:srgbClr val="003841"/>
                </a:solidFill>
                <a:latin typeface="+mn-lt"/>
              </a:defRPr>
            </a:lvl1pPr>
          </a:lstStyle>
          <a:p>
            <a:pPr lvl="0"/>
            <a:r>
              <a:rPr lang="en-US" dirty="0"/>
              <a:t>TITLE</a:t>
            </a:r>
          </a:p>
        </p:txBody>
      </p:sp>
      <p:sp>
        <p:nvSpPr>
          <p:cNvPr id="8" name="Text Placeholder 25">
            <a:extLst>
              <a:ext uri="{FF2B5EF4-FFF2-40B4-BE49-F238E27FC236}">
                <a16:creationId xmlns:a16="http://schemas.microsoft.com/office/drawing/2014/main" id="{E50C6166-5703-B44C-9DAE-3A351D82DD01}"/>
              </a:ext>
            </a:extLst>
          </p:cNvPr>
          <p:cNvSpPr>
            <a:spLocks noGrp="1"/>
          </p:cNvSpPr>
          <p:nvPr>
            <p:ph type="body" sz="quarter" idx="16" hasCustomPrompt="1"/>
          </p:nvPr>
        </p:nvSpPr>
        <p:spPr>
          <a:xfrm>
            <a:off x="5950634" y="875544"/>
            <a:ext cx="5642758" cy="1459694"/>
          </a:xfrm>
        </p:spPr>
        <p:txBody>
          <a:bodyPr>
            <a:noAutofit/>
          </a:bodyPr>
          <a:lstStyle>
            <a:lvl1pPr marL="0" indent="0" algn="l">
              <a:buNone/>
              <a:defRPr sz="2400" baseline="0">
                <a:solidFill>
                  <a:srgbClr val="003841"/>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14" name="Picture Placeholder 2">
            <a:extLst>
              <a:ext uri="{FF2B5EF4-FFF2-40B4-BE49-F238E27FC236}">
                <a16:creationId xmlns:a16="http://schemas.microsoft.com/office/drawing/2014/main" id="{3DADBF15-2FCA-A342-BB7E-6CED0C683C72}"/>
              </a:ext>
            </a:extLst>
          </p:cNvPr>
          <p:cNvSpPr>
            <a:spLocks noGrp="1"/>
          </p:cNvSpPr>
          <p:nvPr>
            <p:ph type="pic" sz="quarter" idx="19"/>
          </p:nvPr>
        </p:nvSpPr>
        <p:spPr>
          <a:xfrm>
            <a:off x="571500" y="2666795"/>
            <a:ext cx="3263900" cy="3079750"/>
          </a:xfrm>
        </p:spPr>
        <p:txBody>
          <a:bodyPr>
            <a:normAutofit/>
          </a:bodyPr>
          <a:lstStyle>
            <a:lvl1pPr marL="0" indent="0" algn="ctr">
              <a:buNone/>
              <a:defRPr sz="2000" i="1">
                <a:solidFill>
                  <a:srgbClr val="404040"/>
                </a:solidFill>
              </a:defRPr>
            </a:lvl1pPr>
          </a:lstStyle>
          <a:p>
            <a:endParaRPr lang="en-US" dirty="0"/>
          </a:p>
          <a:p>
            <a:r>
              <a:rPr lang="en-US" dirty="0"/>
              <a:t>Click to add photo</a:t>
            </a:r>
          </a:p>
        </p:txBody>
      </p:sp>
      <p:sp>
        <p:nvSpPr>
          <p:cNvPr id="16" name="Picture Placeholder 2">
            <a:extLst>
              <a:ext uri="{FF2B5EF4-FFF2-40B4-BE49-F238E27FC236}">
                <a16:creationId xmlns:a16="http://schemas.microsoft.com/office/drawing/2014/main" id="{19744109-D362-8D45-8D31-6DE47BA66FE2}"/>
              </a:ext>
            </a:extLst>
          </p:cNvPr>
          <p:cNvSpPr>
            <a:spLocks noGrp="1"/>
          </p:cNvSpPr>
          <p:nvPr>
            <p:ph type="pic" sz="quarter" idx="25"/>
          </p:nvPr>
        </p:nvSpPr>
        <p:spPr>
          <a:xfrm>
            <a:off x="8285775" y="2666795"/>
            <a:ext cx="3263900" cy="3079750"/>
          </a:xfrm>
        </p:spPr>
        <p:txBody>
          <a:bodyPr>
            <a:normAutofit/>
          </a:bodyPr>
          <a:lstStyle>
            <a:lvl1pPr marL="0" indent="0" algn="ctr">
              <a:buNone/>
              <a:defRPr sz="2000" i="1">
                <a:solidFill>
                  <a:srgbClr val="404040"/>
                </a:solidFill>
              </a:defRPr>
            </a:lvl1pPr>
          </a:lstStyle>
          <a:p>
            <a:endParaRPr lang="en-US" dirty="0"/>
          </a:p>
          <a:p>
            <a:r>
              <a:rPr lang="en-US" dirty="0"/>
              <a:t>Click to add photo</a:t>
            </a:r>
          </a:p>
        </p:txBody>
      </p:sp>
      <p:pic>
        <p:nvPicPr>
          <p:cNvPr id="17" name="Picture 16" descr="A close up of a sign&#10;&#10;Description automatically generated">
            <a:extLst>
              <a:ext uri="{FF2B5EF4-FFF2-40B4-BE49-F238E27FC236}">
                <a16:creationId xmlns:a16="http://schemas.microsoft.com/office/drawing/2014/main" id="{9256D7B6-A0A6-7440-B736-77923A095C1C}"/>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326156" y="6118685"/>
            <a:ext cx="1539688" cy="375052"/>
          </a:xfrm>
          <a:prstGeom prst="rect">
            <a:avLst/>
          </a:prstGeom>
        </p:spPr>
      </p:pic>
      <p:sp>
        <p:nvSpPr>
          <p:cNvPr id="21" name="Picture Placeholder 2">
            <a:extLst>
              <a:ext uri="{FF2B5EF4-FFF2-40B4-BE49-F238E27FC236}">
                <a16:creationId xmlns:a16="http://schemas.microsoft.com/office/drawing/2014/main" id="{AFACD075-9FAC-BD4A-B8F8-DC74C5B3FD9E}"/>
              </a:ext>
            </a:extLst>
          </p:cNvPr>
          <p:cNvSpPr>
            <a:spLocks noGrp="1"/>
          </p:cNvSpPr>
          <p:nvPr>
            <p:ph type="pic" sz="quarter" idx="26"/>
          </p:nvPr>
        </p:nvSpPr>
        <p:spPr>
          <a:xfrm>
            <a:off x="4464050" y="2666795"/>
            <a:ext cx="3263900" cy="3079750"/>
          </a:xfrm>
        </p:spPr>
        <p:txBody>
          <a:bodyPr>
            <a:normAutofit/>
          </a:bodyPr>
          <a:lstStyle>
            <a:lvl1pPr marL="0" indent="0" algn="ctr">
              <a:buNone/>
              <a:defRPr sz="2000" i="1">
                <a:solidFill>
                  <a:srgbClr val="404040"/>
                </a:solidFill>
              </a:defRPr>
            </a:lvl1pPr>
          </a:lstStyle>
          <a:p>
            <a:endParaRPr lang="en-US" dirty="0"/>
          </a:p>
          <a:p>
            <a:r>
              <a:rPr lang="en-US" dirty="0"/>
              <a:t>Click to add photo</a:t>
            </a:r>
          </a:p>
        </p:txBody>
      </p:sp>
    </p:spTree>
    <p:extLst>
      <p:ext uri="{BB962C8B-B14F-4D97-AF65-F5344CB8AC3E}">
        <p14:creationId xmlns:p14="http://schemas.microsoft.com/office/powerpoint/2010/main" val="110784375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Photo with title">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E5A07560-3848-C44E-89C5-7B8AA02F539E}"/>
              </a:ext>
            </a:extLst>
          </p:cNvPr>
          <p:cNvSpPr>
            <a:spLocks noGrp="1"/>
          </p:cNvSpPr>
          <p:nvPr>
            <p:ph type="pic" sz="quarter" idx="10"/>
          </p:nvPr>
        </p:nvSpPr>
        <p:spPr>
          <a:xfrm>
            <a:off x="-6238" y="0"/>
            <a:ext cx="12198238" cy="6858000"/>
          </a:xfrm>
          <a:custGeom>
            <a:avLst/>
            <a:gdLst>
              <a:gd name="connsiteX0" fmla="*/ 0 w 12198238"/>
              <a:gd name="connsiteY0" fmla="*/ 0 h 6858000"/>
              <a:gd name="connsiteX1" fmla="*/ 12198238 w 12198238"/>
              <a:gd name="connsiteY1" fmla="*/ 0 h 6858000"/>
              <a:gd name="connsiteX2" fmla="*/ 12198238 w 12198238"/>
              <a:gd name="connsiteY2" fmla="*/ 6858000 h 6858000"/>
              <a:gd name="connsiteX3" fmla="*/ 0 w 12198238"/>
              <a:gd name="connsiteY3" fmla="*/ 6858000 h 6858000"/>
              <a:gd name="connsiteX4" fmla="*/ 0 w 12198238"/>
              <a:gd name="connsiteY4" fmla="*/ 6078975 h 6858000"/>
              <a:gd name="connsiteX5" fmla="*/ 5197998 w 12198238"/>
              <a:gd name="connsiteY5" fmla="*/ 6078975 h 6858000"/>
              <a:gd name="connsiteX6" fmla="*/ 5197998 w 12198238"/>
              <a:gd name="connsiteY6" fmla="*/ 3048000 h 6858000"/>
              <a:gd name="connsiteX7" fmla="*/ 0 w 12198238"/>
              <a:gd name="connsiteY7" fmla="*/ 304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8238" h="6858000">
                <a:moveTo>
                  <a:pt x="0" y="0"/>
                </a:moveTo>
                <a:lnTo>
                  <a:pt x="12198238" y="0"/>
                </a:lnTo>
                <a:lnTo>
                  <a:pt x="12198238" y="6858000"/>
                </a:lnTo>
                <a:lnTo>
                  <a:pt x="0" y="6858000"/>
                </a:lnTo>
                <a:lnTo>
                  <a:pt x="0" y="6078975"/>
                </a:lnTo>
                <a:lnTo>
                  <a:pt x="5197998" y="6078975"/>
                </a:lnTo>
                <a:lnTo>
                  <a:pt x="5197998" y="3048000"/>
                </a:lnTo>
                <a:lnTo>
                  <a:pt x="0" y="3048000"/>
                </a:lnTo>
                <a:close/>
              </a:path>
            </a:pathLst>
          </a:custGeom>
          <a:ln>
            <a:noFill/>
          </a:ln>
        </p:spPr>
        <p:txBody>
          <a:bodyPr wrap="square" anchor="t">
            <a:noAutofit/>
          </a:bodyPr>
          <a:lstStyle>
            <a:lvl1pPr marL="0" indent="0" algn="ctr">
              <a:buNone/>
              <a:defRPr sz="1800" i="1" baseline="0">
                <a:solidFill>
                  <a:srgbClr val="142D55"/>
                </a:solidFill>
              </a:defRPr>
            </a:lvl1pPr>
          </a:lstStyle>
          <a:p>
            <a:endParaRPr lang="en-US" dirty="0"/>
          </a:p>
          <a:p>
            <a:endParaRPr lang="en-US" dirty="0"/>
          </a:p>
          <a:p>
            <a:endParaRPr lang="en-US" dirty="0"/>
          </a:p>
          <a:p>
            <a:endParaRPr lang="en-US" dirty="0"/>
          </a:p>
          <a:p>
            <a:endParaRPr lang="en-US" dirty="0"/>
          </a:p>
          <a:p>
            <a:endParaRPr lang="en-US" dirty="0"/>
          </a:p>
          <a:p>
            <a:r>
              <a:rPr lang="en-US" dirty="0"/>
              <a:t>Click to add photo </a:t>
            </a:r>
          </a:p>
        </p:txBody>
      </p:sp>
      <p:sp>
        <p:nvSpPr>
          <p:cNvPr id="5" name="Rectangle 4">
            <a:extLst>
              <a:ext uri="{FF2B5EF4-FFF2-40B4-BE49-F238E27FC236}">
                <a16:creationId xmlns:a16="http://schemas.microsoft.com/office/drawing/2014/main" id="{B33CFD9A-7D20-6341-9296-700BED885CC8}"/>
              </a:ext>
            </a:extLst>
          </p:cNvPr>
          <p:cNvSpPr/>
          <p:nvPr userDrawn="1"/>
        </p:nvSpPr>
        <p:spPr>
          <a:xfrm>
            <a:off x="-6239" y="2987040"/>
            <a:ext cx="5197998" cy="3132575"/>
          </a:xfrm>
          <a:prstGeom prst="rect">
            <a:avLst/>
          </a:prstGeom>
          <a:solidFill>
            <a:srgbClr val="E45E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ext Placeholder 23">
            <a:extLst>
              <a:ext uri="{FF2B5EF4-FFF2-40B4-BE49-F238E27FC236}">
                <a16:creationId xmlns:a16="http://schemas.microsoft.com/office/drawing/2014/main" id="{1E72DBEE-1A4C-3D40-8EE0-FA63872FE217}"/>
              </a:ext>
            </a:extLst>
          </p:cNvPr>
          <p:cNvSpPr>
            <a:spLocks noGrp="1"/>
          </p:cNvSpPr>
          <p:nvPr>
            <p:ph type="body" sz="quarter" idx="13" hasCustomPrompt="1"/>
          </p:nvPr>
        </p:nvSpPr>
        <p:spPr>
          <a:xfrm>
            <a:off x="388093" y="3428999"/>
            <a:ext cx="4338286" cy="2389910"/>
          </a:xfrm>
        </p:spPr>
        <p:txBody>
          <a:bodyPr>
            <a:normAutofit/>
          </a:bodyPr>
          <a:lstStyle>
            <a:lvl1pPr marL="0" indent="0" algn="l">
              <a:buNone/>
              <a:defRPr sz="3600" b="1">
                <a:solidFill>
                  <a:schemeClr val="bg1"/>
                </a:solidFill>
                <a:latin typeface="+mn-lt"/>
              </a:defRPr>
            </a:lvl1pPr>
          </a:lstStyle>
          <a:p>
            <a:pPr lvl="0"/>
            <a:r>
              <a:rPr lang="en-US" dirty="0"/>
              <a:t>TITLE</a:t>
            </a:r>
          </a:p>
        </p:txBody>
      </p:sp>
    </p:spTree>
    <p:extLst>
      <p:ext uri="{BB962C8B-B14F-4D97-AF65-F5344CB8AC3E}">
        <p14:creationId xmlns:p14="http://schemas.microsoft.com/office/powerpoint/2010/main" val="204480772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4 bullet slide">
    <p:spTree>
      <p:nvGrpSpPr>
        <p:cNvPr id="1" name=""/>
        <p:cNvGrpSpPr/>
        <p:nvPr/>
      </p:nvGrpSpPr>
      <p:grpSpPr>
        <a:xfrm>
          <a:off x="0" y="0"/>
          <a:ext cx="0" cy="0"/>
          <a:chOff x="0" y="0"/>
          <a:chExt cx="0" cy="0"/>
        </a:xfrm>
      </p:grpSpPr>
      <p:sp>
        <p:nvSpPr>
          <p:cNvPr id="17" name="Oval 16">
            <a:extLst>
              <a:ext uri="{FF2B5EF4-FFF2-40B4-BE49-F238E27FC236}">
                <a16:creationId xmlns:a16="http://schemas.microsoft.com/office/drawing/2014/main" id="{6D46ED09-CB54-A245-9876-42BFB2A98AF6}"/>
              </a:ext>
            </a:extLst>
          </p:cNvPr>
          <p:cNvSpPr/>
          <p:nvPr userDrawn="1"/>
        </p:nvSpPr>
        <p:spPr>
          <a:xfrm>
            <a:off x="820023" y="2319890"/>
            <a:ext cx="1248295" cy="1248295"/>
          </a:xfrm>
          <a:prstGeom prst="ellipse">
            <a:avLst/>
          </a:prstGeom>
          <a:solidFill>
            <a:srgbClr val="E45E32"/>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48945943-17E4-DB44-9E22-02692DE164EF}"/>
              </a:ext>
            </a:extLst>
          </p:cNvPr>
          <p:cNvSpPr/>
          <p:nvPr userDrawn="1"/>
        </p:nvSpPr>
        <p:spPr>
          <a:xfrm>
            <a:off x="1" y="0"/>
            <a:ext cx="12191999" cy="226360"/>
          </a:xfrm>
          <a:prstGeom prst="rect">
            <a:avLst/>
          </a:prstGeom>
          <a:solidFill>
            <a:srgbClr val="E45E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 Placeholder 23">
            <a:extLst>
              <a:ext uri="{FF2B5EF4-FFF2-40B4-BE49-F238E27FC236}">
                <a16:creationId xmlns:a16="http://schemas.microsoft.com/office/drawing/2014/main" id="{E9A8ED48-74EB-6E4F-AE21-ACF6A681F971}"/>
              </a:ext>
            </a:extLst>
          </p:cNvPr>
          <p:cNvSpPr>
            <a:spLocks noGrp="1"/>
          </p:cNvSpPr>
          <p:nvPr>
            <p:ph type="body" sz="quarter" idx="13" hasCustomPrompt="1"/>
          </p:nvPr>
        </p:nvSpPr>
        <p:spPr>
          <a:xfrm>
            <a:off x="0" y="609472"/>
            <a:ext cx="12191999" cy="1358487"/>
          </a:xfrm>
          <a:noFill/>
        </p:spPr>
        <p:txBody>
          <a:bodyPr>
            <a:normAutofit/>
          </a:bodyPr>
          <a:lstStyle>
            <a:lvl1pPr marL="0" indent="0" algn="ctr">
              <a:buNone/>
              <a:defRPr sz="3600" b="1">
                <a:solidFill>
                  <a:srgbClr val="003841"/>
                </a:solidFill>
                <a:latin typeface="Calibri" panose="020F0502020204030204" pitchFamily="34" charset="0"/>
                <a:cs typeface="Calibri" panose="020F0502020204030204" pitchFamily="34" charset="0"/>
              </a:defRPr>
            </a:lvl1pPr>
          </a:lstStyle>
          <a:p>
            <a:pPr lvl="0"/>
            <a:r>
              <a:rPr lang="en-US" dirty="0"/>
              <a:t>TITLE</a:t>
            </a:r>
          </a:p>
        </p:txBody>
      </p:sp>
      <p:sp>
        <p:nvSpPr>
          <p:cNvPr id="27" name="Text Placeholder 23">
            <a:extLst>
              <a:ext uri="{FF2B5EF4-FFF2-40B4-BE49-F238E27FC236}">
                <a16:creationId xmlns:a16="http://schemas.microsoft.com/office/drawing/2014/main" id="{9FAFDBDA-8C47-E344-A385-E727A051BB86}"/>
              </a:ext>
            </a:extLst>
          </p:cNvPr>
          <p:cNvSpPr>
            <a:spLocks noGrp="1"/>
          </p:cNvSpPr>
          <p:nvPr>
            <p:ph type="body" sz="quarter" idx="14" hasCustomPrompt="1"/>
          </p:nvPr>
        </p:nvSpPr>
        <p:spPr>
          <a:xfrm>
            <a:off x="2275755" y="2349579"/>
            <a:ext cx="3182275" cy="616776"/>
          </a:xfrm>
          <a:noFill/>
        </p:spPr>
        <p:txBody>
          <a:bodyPr>
            <a:normAutofit/>
          </a:bodyPr>
          <a:lstStyle>
            <a:lvl1pPr marL="0" indent="0" algn="l">
              <a:buNone/>
              <a:defRPr sz="2200" b="1">
                <a:solidFill>
                  <a:srgbClr val="003841"/>
                </a:solidFill>
                <a:latin typeface="+mn-lt"/>
              </a:defRPr>
            </a:lvl1pPr>
          </a:lstStyle>
          <a:p>
            <a:pPr lvl="0"/>
            <a:r>
              <a:rPr lang="en-US" dirty="0"/>
              <a:t>Sub-Heading</a:t>
            </a:r>
          </a:p>
        </p:txBody>
      </p:sp>
      <p:sp>
        <p:nvSpPr>
          <p:cNvPr id="28" name="Text Placeholder 23">
            <a:extLst>
              <a:ext uri="{FF2B5EF4-FFF2-40B4-BE49-F238E27FC236}">
                <a16:creationId xmlns:a16="http://schemas.microsoft.com/office/drawing/2014/main" id="{9949F2D9-52ED-654A-8561-47EBBFF5DFB9}"/>
              </a:ext>
            </a:extLst>
          </p:cNvPr>
          <p:cNvSpPr>
            <a:spLocks noGrp="1"/>
          </p:cNvSpPr>
          <p:nvPr>
            <p:ph type="body" sz="quarter" idx="15" hasCustomPrompt="1"/>
          </p:nvPr>
        </p:nvSpPr>
        <p:spPr>
          <a:xfrm>
            <a:off x="2275755" y="3036035"/>
            <a:ext cx="3182275" cy="731204"/>
          </a:xfrm>
          <a:noFill/>
        </p:spPr>
        <p:txBody>
          <a:bodyPr>
            <a:normAutofit/>
          </a:bodyPr>
          <a:lstStyle>
            <a:lvl1pPr marL="0" indent="0" algn="l">
              <a:buNone/>
              <a:defRPr sz="2200" b="0">
                <a:solidFill>
                  <a:srgbClr val="003841"/>
                </a:solidFill>
                <a:latin typeface="+mn-lt"/>
              </a:defRPr>
            </a:lvl1pPr>
          </a:lstStyle>
          <a:p>
            <a:pPr lvl="0"/>
            <a:r>
              <a:rPr lang="en-US" dirty="0"/>
              <a:t>Main Body Text</a:t>
            </a:r>
          </a:p>
        </p:txBody>
      </p:sp>
      <p:sp>
        <p:nvSpPr>
          <p:cNvPr id="31" name="Oval 30">
            <a:extLst>
              <a:ext uri="{FF2B5EF4-FFF2-40B4-BE49-F238E27FC236}">
                <a16:creationId xmlns:a16="http://schemas.microsoft.com/office/drawing/2014/main" id="{C334C265-B0F7-CC4B-BF91-E524F7704899}"/>
              </a:ext>
            </a:extLst>
          </p:cNvPr>
          <p:cNvSpPr/>
          <p:nvPr userDrawn="1"/>
        </p:nvSpPr>
        <p:spPr>
          <a:xfrm>
            <a:off x="6767581" y="2306582"/>
            <a:ext cx="1248295" cy="1248295"/>
          </a:xfrm>
          <a:prstGeom prst="ellipse">
            <a:avLst/>
          </a:prstGeom>
          <a:solidFill>
            <a:srgbClr val="E45E32"/>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 Placeholder 23">
            <a:extLst>
              <a:ext uri="{FF2B5EF4-FFF2-40B4-BE49-F238E27FC236}">
                <a16:creationId xmlns:a16="http://schemas.microsoft.com/office/drawing/2014/main" id="{2B89F862-F0A9-9C48-8ACD-0930BC972AE0}"/>
              </a:ext>
            </a:extLst>
          </p:cNvPr>
          <p:cNvSpPr>
            <a:spLocks noGrp="1"/>
          </p:cNvSpPr>
          <p:nvPr>
            <p:ph type="body" sz="quarter" idx="16" hasCustomPrompt="1"/>
          </p:nvPr>
        </p:nvSpPr>
        <p:spPr>
          <a:xfrm>
            <a:off x="8223313" y="2336271"/>
            <a:ext cx="3182275" cy="616776"/>
          </a:xfrm>
          <a:noFill/>
        </p:spPr>
        <p:txBody>
          <a:bodyPr>
            <a:normAutofit/>
          </a:bodyPr>
          <a:lstStyle>
            <a:lvl1pPr marL="0" indent="0" algn="l">
              <a:buNone/>
              <a:defRPr sz="2200" b="1">
                <a:solidFill>
                  <a:srgbClr val="003841"/>
                </a:solidFill>
                <a:latin typeface="+mn-lt"/>
              </a:defRPr>
            </a:lvl1pPr>
          </a:lstStyle>
          <a:p>
            <a:pPr lvl="0"/>
            <a:r>
              <a:rPr lang="en-US" dirty="0"/>
              <a:t>Sub-Heading</a:t>
            </a:r>
          </a:p>
        </p:txBody>
      </p:sp>
      <p:sp>
        <p:nvSpPr>
          <p:cNvPr id="33" name="Text Placeholder 23">
            <a:extLst>
              <a:ext uri="{FF2B5EF4-FFF2-40B4-BE49-F238E27FC236}">
                <a16:creationId xmlns:a16="http://schemas.microsoft.com/office/drawing/2014/main" id="{1056BA68-E841-0749-A8C6-B0D2CC0CBB4C}"/>
              </a:ext>
            </a:extLst>
          </p:cNvPr>
          <p:cNvSpPr>
            <a:spLocks noGrp="1"/>
          </p:cNvSpPr>
          <p:nvPr>
            <p:ph type="body" sz="quarter" idx="17" hasCustomPrompt="1"/>
          </p:nvPr>
        </p:nvSpPr>
        <p:spPr>
          <a:xfrm>
            <a:off x="8223313" y="3022727"/>
            <a:ext cx="3182275" cy="731204"/>
          </a:xfrm>
          <a:noFill/>
        </p:spPr>
        <p:txBody>
          <a:bodyPr>
            <a:normAutofit/>
          </a:bodyPr>
          <a:lstStyle>
            <a:lvl1pPr marL="0" indent="0" algn="l">
              <a:buNone/>
              <a:defRPr sz="2200" b="0">
                <a:solidFill>
                  <a:srgbClr val="003841"/>
                </a:solidFill>
                <a:latin typeface="+mn-lt"/>
              </a:defRPr>
            </a:lvl1pPr>
          </a:lstStyle>
          <a:p>
            <a:pPr lvl="0"/>
            <a:r>
              <a:rPr lang="en-US" dirty="0"/>
              <a:t>Main Body Text</a:t>
            </a:r>
          </a:p>
        </p:txBody>
      </p:sp>
      <p:sp>
        <p:nvSpPr>
          <p:cNvPr id="34" name="Oval 33">
            <a:extLst>
              <a:ext uri="{FF2B5EF4-FFF2-40B4-BE49-F238E27FC236}">
                <a16:creationId xmlns:a16="http://schemas.microsoft.com/office/drawing/2014/main" id="{1A59965A-F117-7249-B7B6-86B0DFB6DBE1}"/>
              </a:ext>
            </a:extLst>
          </p:cNvPr>
          <p:cNvSpPr/>
          <p:nvPr userDrawn="1"/>
        </p:nvSpPr>
        <p:spPr>
          <a:xfrm>
            <a:off x="820023" y="4491095"/>
            <a:ext cx="1248295" cy="1248295"/>
          </a:xfrm>
          <a:prstGeom prst="ellipse">
            <a:avLst/>
          </a:prstGeom>
          <a:solidFill>
            <a:srgbClr val="E45E32"/>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 Placeholder 23">
            <a:extLst>
              <a:ext uri="{FF2B5EF4-FFF2-40B4-BE49-F238E27FC236}">
                <a16:creationId xmlns:a16="http://schemas.microsoft.com/office/drawing/2014/main" id="{D0F712A0-88EE-F248-B7F5-E303D82BF0BE}"/>
              </a:ext>
            </a:extLst>
          </p:cNvPr>
          <p:cNvSpPr>
            <a:spLocks noGrp="1"/>
          </p:cNvSpPr>
          <p:nvPr>
            <p:ph type="body" sz="quarter" idx="18" hasCustomPrompt="1"/>
          </p:nvPr>
        </p:nvSpPr>
        <p:spPr>
          <a:xfrm>
            <a:off x="2275755" y="4520784"/>
            <a:ext cx="3182275" cy="616776"/>
          </a:xfrm>
          <a:noFill/>
        </p:spPr>
        <p:txBody>
          <a:bodyPr>
            <a:normAutofit/>
          </a:bodyPr>
          <a:lstStyle>
            <a:lvl1pPr marL="0" indent="0" algn="l">
              <a:buNone/>
              <a:defRPr sz="2200" b="1">
                <a:solidFill>
                  <a:srgbClr val="003841"/>
                </a:solidFill>
                <a:latin typeface="+mn-lt"/>
              </a:defRPr>
            </a:lvl1pPr>
          </a:lstStyle>
          <a:p>
            <a:pPr lvl="0"/>
            <a:r>
              <a:rPr lang="en-US" dirty="0"/>
              <a:t>Sub-Heading</a:t>
            </a:r>
          </a:p>
        </p:txBody>
      </p:sp>
      <p:sp>
        <p:nvSpPr>
          <p:cNvPr id="36" name="Text Placeholder 23">
            <a:extLst>
              <a:ext uri="{FF2B5EF4-FFF2-40B4-BE49-F238E27FC236}">
                <a16:creationId xmlns:a16="http://schemas.microsoft.com/office/drawing/2014/main" id="{91A53127-7A05-2046-86CB-4E7841931E92}"/>
              </a:ext>
            </a:extLst>
          </p:cNvPr>
          <p:cNvSpPr>
            <a:spLocks noGrp="1"/>
          </p:cNvSpPr>
          <p:nvPr>
            <p:ph type="body" sz="quarter" idx="19" hasCustomPrompt="1"/>
          </p:nvPr>
        </p:nvSpPr>
        <p:spPr>
          <a:xfrm>
            <a:off x="2275755" y="5207240"/>
            <a:ext cx="3182275" cy="731204"/>
          </a:xfrm>
          <a:noFill/>
        </p:spPr>
        <p:txBody>
          <a:bodyPr>
            <a:normAutofit/>
          </a:bodyPr>
          <a:lstStyle>
            <a:lvl1pPr marL="0" indent="0" algn="l">
              <a:buNone/>
              <a:defRPr sz="2200" b="0">
                <a:solidFill>
                  <a:srgbClr val="003841"/>
                </a:solidFill>
                <a:latin typeface="+mn-lt"/>
              </a:defRPr>
            </a:lvl1pPr>
          </a:lstStyle>
          <a:p>
            <a:pPr lvl="0"/>
            <a:r>
              <a:rPr lang="en-US" dirty="0"/>
              <a:t>Main Body Text</a:t>
            </a:r>
          </a:p>
        </p:txBody>
      </p:sp>
      <p:sp>
        <p:nvSpPr>
          <p:cNvPr id="37" name="Oval 36">
            <a:extLst>
              <a:ext uri="{FF2B5EF4-FFF2-40B4-BE49-F238E27FC236}">
                <a16:creationId xmlns:a16="http://schemas.microsoft.com/office/drawing/2014/main" id="{523918FE-0F30-B04D-8532-14CA4F825B34}"/>
              </a:ext>
            </a:extLst>
          </p:cNvPr>
          <p:cNvSpPr/>
          <p:nvPr userDrawn="1"/>
        </p:nvSpPr>
        <p:spPr>
          <a:xfrm>
            <a:off x="6767581" y="4477787"/>
            <a:ext cx="1248295" cy="1248295"/>
          </a:xfrm>
          <a:prstGeom prst="ellipse">
            <a:avLst/>
          </a:prstGeom>
          <a:solidFill>
            <a:srgbClr val="E45E32"/>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 Placeholder 23">
            <a:extLst>
              <a:ext uri="{FF2B5EF4-FFF2-40B4-BE49-F238E27FC236}">
                <a16:creationId xmlns:a16="http://schemas.microsoft.com/office/drawing/2014/main" id="{11D2E5F6-37C2-6C46-839B-F8B0F3D2F503}"/>
              </a:ext>
            </a:extLst>
          </p:cNvPr>
          <p:cNvSpPr>
            <a:spLocks noGrp="1"/>
          </p:cNvSpPr>
          <p:nvPr>
            <p:ph type="body" sz="quarter" idx="20" hasCustomPrompt="1"/>
          </p:nvPr>
        </p:nvSpPr>
        <p:spPr>
          <a:xfrm>
            <a:off x="8223313" y="4507476"/>
            <a:ext cx="3182275" cy="616776"/>
          </a:xfrm>
          <a:noFill/>
        </p:spPr>
        <p:txBody>
          <a:bodyPr>
            <a:normAutofit/>
          </a:bodyPr>
          <a:lstStyle>
            <a:lvl1pPr marL="0" indent="0" algn="l">
              <a:buNone/>
              <a:defRPr sz="2200" b="1">
                <a:solidFill>
                  <a:srgbClr val="003841"/>
                </a:solidFill>
                <a:latin typeface="+mn-lt"/>
              </a:defRPr>
            </a:lvl1pPr>
          </a:lstStyle>
          <a:p>
            <a:pPr lvl="0"/>
            <a:r>
              <a:rPr lang="en-US" dirty="0"/>
              <a:t>Sub-Heading</a:t>
            </a:r>
          </a:p>
        </p:txBody>
      </p:sp>
      <p:sp>
        <p:nvSpPr>
          <p:cNvPr id="39" name="Text Placeholder 23">
            <a:extLst>
              <a:ext uri="{FF2B5EF4-FFF2-40B4-BE49-F238E27FC236}">
                <a16:creationId xmlns:a16="http://schemas.microsoft.com/office/drawing/2014/main" id="{22227995-303C-AF4A-8DC9-8E1BBC9E562F}"/>
              </a:ext>
            </a:extLst>
          </p:cNvPr>
          <p:cNvSpPr>
            <a:spLocks noGrp="1"/>
          </p:cNvSpPr>
          <p:nvPr>
            <p:ph type="body" sz="quarter" idx="21" hasCustomPrompt="1"/>
          </p:nvPr>
        </p:nvSpPr>
        <p:spPr>
          <a:xfrm>
            <a:off x="8223313" y="5193932"/>
            <a:ext cx="3182275" cy="731204"/>
          </a:xfrm>
          <a:noFill/>
        </p:spPr>
        <p:txBody>
          <a:bodyPr>
            <a:normAutofit/>
          </a:bodyPr>
          <a:lstStyle>
            <a:lvl1pPr marL="0" indent="0" algn="l">
              <a:buNone/>
              <a:defRPr sz="2200" b="0">
                <a:solidFill>
                  <a:srgbClr val="003841"/>
                </a:solidFill>
                <a:latin typeface="+mn-lt"/>
              </a:defRPr>
            </a:lvl1pPr>
          </a:lstStyle>
          <a:p>
            <a:pPr lvl="0"/>
            <a:r>
              <a:rPr lang="en-US" dirty="0"/>
              <a:t>Main Body Text</a:t>
            </a:r>
          </a:p>
        </p:txBody>
      </p:sp>
    </p:spTree>
    <p:extLst>
      <p:ext uri="{BB962C8B-B14F-4D97-AF65-F5344CB8AC3E}">
        <p14:creationId xmlns:p14="http://schemas.microsoft.com/office/powerpoint/2010/main" val="107386044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phone slide">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1F58DA4-6F4C-C248-A4A3-EF7FD4F700EF}"/>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l="-3666" t="-1339"/>
          <a:stretch/>
        </p:blipFill>
        <p:spPr>
          <a:xfrm>
            <a:off x="2449287" y="1355271"/>
            <a:ext cx="9742714" cy="5502729"/>
          </a:xfrm>
          <a:prstGeom prst="rect">
            <a:avLst/>
          </a:prstGeom>
        </p:spPr>
      </p:pic>
      <p:sp>
        <p:nvSpPr>
          <p:cNvPr id="9" name="Picture Placeholder 5">
            <a:extLst>
              <a:ext uri="{FF2B5EF4-FFF2-40B4-BE49-F238E27FC236}">
                <a16:creationId xmlns:a16="http://schemas.microsoft.com/office/drawing/2014/main" id="{5D0EA656-2748-104A-823B-754E7C1E1A8D}"/>
              </a:ext>
            </a:extLst>
          </p:cNvPr>
          <p:cNvSpPr>
            <a:spLocks noGrp="1"/>
          </p:cNvSpPr>
          <p:nvPr>
            <p:ph type="pic" sz="quarter" idx="18" hasCustomPrompt="1"/>
          </p:nvPr>
        </p:nvSpPr>
        <p:spPr>
          <a:xfrm>
            <a:off x="3731480" y="2335213"/>
            <a:ext cx="4098925" cy="2628900"/>
          </a:xfrm>
        </p:spPr>
        <p:txBody>
          <a:bodyPr anchor="ctr">
            <a:normAutofit/>
          </a:bodyPr>
          <a:lstStyle>
            <a:lvl1pPr marL="0" marR="0" indent="0" algn="ctr" defTabSz="914400" rtl="0" eaLnBrk="1" fontAlgn="auto" latinLnBrk="0" hangingPunct="1">
              <a:lnSpc>
                <a:spcPct val="90000"/>
              </a:lnSpc>
              <a:spcBef>
                <a:spcPts val="1000"/>
              </a:spcBef>
              <a:spcAft>
                <a:spcPts val="0"/>
              </a:spcAft>
              <a:buClrTx/>
              <a:buSzTx/>
              <a:buFont typeface="Arial" charset="0"/>
              <a:buNone/>
              <a:tabLst/>
              <a:defRPr sz="2400" baseline="0">
                <a:solidFill>
                  <a:schemeClr val="bg1">
                    <a:lumMod val="50000"/>
                  </a:schemeClr>
                </a:solidFill>
              </a:defRPr>
            </a:lvl1pPr>
          </a:lstStyle>
          <a:p>
            <a:r>
              <a:rPr lang="en-US" dirty="0"/>
              <a:t>Click here to add photo</a:t>
            </a:r>
          </a:p>
        </p:txBody>
      </p:sp>
      <p:sp>
        <p:nvSpPr>
          <p:cNvPr id="13" name="Text Placeholder 23">
            <a:extLst>
              <a:ext uri="{FF2B5EF4-FFF2-40B4-BE49-F238E27FC236}">
                <a16:creationId xmlns:a16="http://schemas.microsoft.com/office/drawing/2014/main" id="{215D66F8-C87E-3D47-8626-DA3321900A41}"/>
              </a:ext>
            </a:extLst>
          </p:cNvPr>
          <p:cNvSpPr>
            <a:spLocks noGrp="1"/>
          </p:cNvSpPr>
          <p:nvPr>
            <p:ph type="body" sz="quarter" idx="13" hasCustomPrompt="1"/>
          </p:nvPr>
        </p:nvSpPr>
        <p:spPr>
          <a:xfrm>
            <a:off x="0" y="430522"/>
            <a:ext cx="12192000" cy="1358487"/>
          </a:xfrm>
          <a:noFill/>
        </p:spPr>
        <p:txBody>
          <a:bodyPr>
            <a:normAutofit/>
          </a:bodyPr>
          <a:lstStyle>
            <a:lvl1pPr marL="0" indent="0" algn="ctr">
              <a:buNone/>
              <a:defRPr sz="3600" b="1">
                <a:solidFill>
                  <a:srgbClr val="003841"/>
                </a:solidFill>
                <a:latin typeface="+mn-lt"/>
              </a:defRPr>
            </a:lvl1pPr>
          </a:lstStyle>
          <a:p>
            <a:pPr lvl="0"/>
            <a:r>
              <a:rPr lang="en-US" dirty="0"/>
              <a:t>TITLE</a:t>
            </a:r>
          </a:p>
        </p:txBody>
      </p:sp>
      <p:sp>
        <p:nvSpPr>
          <p:cNvPr id="19" name="Rectangle 18">
            <a:extLst>
              <a:ext uri="{FF2B5EF4-FFF2-40B4-BE49-F238E27FC236}">
                <a16:creationId xmlns:a16="http://schemas.microsoft.com/office/drawing/2014/main" id="{A1C7DDB6-A55D-D045-BE6E-EF7342686E01}"/>
              </a:ext>
            </a:extLst>
          </p:cNvPr>
          <p:cNvSpPr/>
          <p:nvPr userDrawn="1"/>
        </p:nvSpPr>
        <p:spPr>
          <a:xfrm>
            <a:off x="4332514" y="6083"/>
            <a:ext cx="3526971" cy="255371"/>
          </a:xfrm>
          <a:prstGeom prst="rect">
            <a:avLst/>
          </a:prstGeom>
          <a:solidFill>
            <a:srgbClr val="E45E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pic>
        <p:nvPicPr>
          <p:cNvPr id="22" name="Picture 21" descr="A close up of a sign&#10;&#10;Description automatically generated">
            <a:extLst>
              <a:ext uri="{FF2B5EF4-FFF2-40B4-BE49-F238E27FC236}">
                <a16:creationId xmlns:a16="http://schemas.microsoft.com/office/drawing/2014/main" id="{B48BCD59-E666-1440-BF88-53DB9B76360A}"/>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5326156" y="6118685"/>
            <a:ext cx="1539688" cy="375052"/>
          </a:xfrm>
          <a:prstGeom prst="rect">
            <a:avLst/>
          </a:prstGeom>
        </p:spPr>
      </p:pic>
    </p:spTree>
    <p:extLst>
      <p:ext uri="{BB962C8B-B14F-4D97-AF65-F5344CB8AC3E}">
        <p14:creationId xmlns:p14="http://schemas.microsoft.com/office/powerpoint/2010/main" val="423686220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laptop 1 slide">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3FB9AC9F-F7D4-2B48-A2A6-1220F98D1C50}"/>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7429500" y="740153"/>
            <a:ext cx="4762500" cy="5612853"/>
          </a:xfrm>
          <a:prstGeom prst="rect">
            <a:avLst/>
          </a:prstGeom>
        </p:spPr>
      </p:pic>
      <p:sp>
        <p:nvSpPr>
          <p:cNvPr id="11" name="Picture Placeholder 7">
            <a:extLst>
              <a:ext uri="{FF2B5EF4-FFF2-40B4-BE49-F238E27FC236}">
                <a16:creationId xmlns:a16="http://schemas.microsoft.com/office/drawing/2014/main" id="{A38EB24A-DF03-3741-890D-3264884BD437}"/>
              </a:ext>
            </a:extLst>
          </p:cNvPr>
          <p:cNvSpPr>
            <a:spLocks noGrp="1"/>
          </p:cNvSpPr>
          <p:nvPr>
            <p:ph type="pic" sz="quarter" idx="15" hasCustomPrompt="1"/>
          </p:nvPr>
        </p:nvSpPr>
        <p:spPr>
          <a:xfrm>
            <a:off x="8802435" y="1223694"/>
            <a:ext cx="3389565" cy="4033653"/>
          </a:xfrm>
          <a:prstGeom prst="rect">
            <a:avLst/>
          </a:prstGeom>
        </p:spPr>
        <p:txBody>
          <a:bodyPr anchor="ctr">
            <a:normAutofit/>
          </a:bodyPr>
          <a:lstStyle>
            <a:lvl1pPr marL="0" marR="0" indent="0" algn="ctr" defTabSz="914400" rtl="0" eaLnBrk="1" fontAlgn="auto" latinLnBrk="0" hangingPunct="1">
              <a:lnSpc>
                <a:spcPct val="90000"/>
              </a:lnSpc>
              <a:spcBef>
                <a:spcPts val="1000"/>
              </a:spcBef>
              <a:spcAft>
                <a:spcPts val="0"/>
              </a:spcAft>
              <a:buClrTx/>
              <a:buSzTx/>
              <a:buFont typeface="Arial" charset="0"/>
              <a:buNone/>
              <a:tabLst/>
              <a:defRPr sz="2400" baseline="0">
                <a:solidFill>
                  <a:schemeClr val="bg1">
                    <a:lumMod val="50000"/>
                  </a:schemeClr>
                </a:solidFill>
              </a:defRPr>
            </a:lvl1pPr>
          </a:lstStyle>
          <a:p>
            <a:pPr marL="228600" marR="0" lvl="0" indent="-228600" algn="l" defTabSz="914400" rtl="0" eaLnBrk="1" fontAlgn="auto" latinLnBrk="0" hangingPunct="1">
              <a:lnSpc>
                <a:spcPct val="90000"/>
              </a:lnSpc>
              <a:spcBef>
                <a:spcPts val="1000"/>
              </a:spcBef>
              <a:spcAft>
                <a:spcPts val="0"/>
              </a:spcAft>
              <a:buClrTx/>
              <a:buSzTx/>
              <a:tabLst/>
              <a:defRPr/>
            </a:pPr>
            <a:r>
              <a:rPr lang="en-US" dirty="0"/>
              <a:t>Click here to add photo</a:t>
            </a:r>
          </a:p>
        </p:txBody>
      </p:sp>
      <p:sp>
        <p:nvSpPr>
          <p:cNvPr id="12" name="Text Placeholder 23">
            <a:extLst>
              <a:ext uri="{FF2B5EF4-FFF2-40B4-BE49-F238E27FC236}">
                <a16:creationId xmlns:a16="http://schemas.microsoft.com/office/drawing/2014/main" id="{B1614870-2699-AC4B-9675-D56CF42F2F94}"/>
              </a:ext>
            </a:extLst>
          </p:cNvPr>
          <p:cNvSpPr>
            <a:spLocks noGrp="1"/>
          </p:cNvSpPr>
          <p:nvPr>
            <p:ph type="body" sz="quarter" idx="16" hasCustomPrompt="1"/>
          </p:nvPr>
        </p:nvSpPr>
        <p:spPr>
          <a:xfrm>
            <a:off x="643223" y="1079254"/>
            <a:ext cx="6361734" cy="697353"/>
          </a:xfrm>
        </p:spPr>
        <p:txBody>
          <a:bodyPr>
            <a:normAutofit/>
          </a:bodyPr>
          <a:lstStyle>
            <a:lvl1pPr marL="0" indent="0" algn="l">
              <a:buNone/>
              <a:defRPr sz="3600" b="1">
                <a:solidFill>
                  <a:srgbClr val="003841"/>
                </a:solidFill>
                <a:latin typeface="+mn-lt"/>
              </a:defRPr>
            </a:lvl1pPr>
          </a:lstStyle>
          <a:p>
            <a:pPr lvl="0"/>
            <a:r>
              <a:rPr lang="en-US" dirty="0"/>
              <a:t>TITLE</a:t>
            </a:r>
          </a:p>
        </p:txBody>
      </p:sp>
      <p:sp>
        <p:nvSpPr>
          <p:cNvPr id="13" name="Text Placeholder 25">
            <a:extLst>
              <a:ext uri="{FF2B5EF4-FFF2-40B4-BE49-F238E27FC236}">
                <a16:creationId xmlns:a16="http://schemas.microsoft.com/office/drawing/2014/main" id="{4086C8BB-F443-6448-B205-A90D012DBB75}"/>
              </a:ext>
            </a:extLst>
          </p:cNvPr>
          <p:cNvSpPr>
            <a:spLocks noGrp="1"/>
          </p:cNvSpPr>
          <p:nvPr>
            <p:ph type="body" sz="quarter" idx="17" hasCustomPrompt="1"/>
          </p:nvPr>
        </p:nvSpPr>
        <p:spPr>
          <a:xfrm>
            <a:off x="643223" y="2087287"/>
            <a:ext cx="6361734" cy="3642009"/>
          </a:xfrm>
        </p:spPr>
        <p:txBody>
          <a:bodyPr>
            <a:noAutofit/>
          </a:bodyPr>
          <a:lstStyle>
            <a:lvl1pPr marL="0" indent="0" algn="l">
              <a:buNone/>
              <a:defRPr sz="3000">
                <a:solidFill>
                  <a:srgbClr val="003841"/>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Sub Title</a:t>
            </a:r>
          </a:p>
        </p:txBody>
      </p:sp>
      <p:sp>
        <p:nvSpPr>
          <p:cNvPr id="16" name="Rectangle 15">
            <a:extLst>
              <a:ext uri="{FF2B5EF4-FFF2-40B4-BE49-F238E27FC236}">
                <a16:creationId xmlns:a16="http://schemas.microsoft.com/office/drawing/2014/main" id="{C86F4CB9-C803-1348-8107-B17B255B771A}"/>
              </a:ext>
            </a:extLst>
          </p:cNvPr>
          <p:cNvSpPr/>
          <p:nvPr userDrawn="1"/>
        </p:nvSpPr>
        <p:spPr>
          <a:xfrm>
            <a:off x="0" y="0"/>
            <a:ext cx="3526971" cy="255371"/>
          </a:xfrm>
          <a:prstGeom prst="rect">
            <a:avLst/>
          </a:prstGeom>
          <a:solidFill>
            <a:srgbClr val="E45E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pic>
        <p:nvPicPr>
          <p:cNvPr id="22" name="Picture 21" descr="A close up of a sign&#10;&#10;Description automatically generated">
            <a:extLst>
              <a:ext uri="{FF2B5EF4-FFF2-40B4-BE49-F238E27FC236}">
                <a16:creationId xmlns:a16="http://schemas.microsoft.com/office/drawing/2014/main" id="{1E398702-E431-DC4F-851A-087EB70441C4}"/>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525833" y="6185353"/>
            <a:ext cx="1539688" cy="375052"/>
          </a:xfrm>
          <a:prstGeom prst="rect">
            <a:avLst/>
          </a:prstGeom>
        </p:spPr>
      </p:pic>
    </p:spTree>
    <p:extLst>
      <p:ext uri="{BB962C8B-B14F-4D97-AF65-F5344CB8AC3E}">
        <p14:creationId xmlns:p14="http://schemas.microsoft.com/office/powerpoint/2010/main" val="166294980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laptop 2 slide">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D0535753-0DCC-D144-BD05-E0AE8543D166}"/>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2000190" y="1447737"/>
            <a:ext cx="7941283" cy="4839954"/>
          </a:xfrm>
          <a:prstGeom prst="rect">
            <a:avLst/>
          </a:prstGeom>
        </p:spPr>
      </p:pic>
      <p:sp>
        <p:nvSpPr>
          <p:cNvPr id="7" name="Picture Placeholder 7">
            <a:extLst>
              <a:ext uri="{FF2B5EF4-FFF2-40B4-BE49-F238E27FC236}">
                <a16:creationId xmlns:a16="http://schemas.microsoft.com/office/drawing/2014/main" id="{117DA62C-E9DF-7F4D-A6C4-E879D8339543}"/>
              </a:ext>
            </a:extLst>
          </p:cNvPr>
          <p:cNvSpPr>
            <a:spLocks noGrp="1"/>
          </p:cNvSpPr>
          <p:nvPr>
            <p:ph type="pic" sz="quarter" idx="15" hasCustomPrompt="1"/>
          </p:nvPr>
        </p:nvSpPr>
        <p:spPr>
          <a:xfrm>
            <a:off x="3184071" y="1893434"/>
            <a:ext cx="5665788" cy="3478212"/>
          </a:xfrm>
          <a:prstGeom prst="rect">
            <a:avLst/>
          </a:prstGeom>
        </p:spPr>
        <p:txBody>
          <a:bodyPr anchor="t"/>
          <a:lstStyle>
            <a:lvl1pPr marL="228600" marR="0" indent="-228600" algn="ctr" defTabSz="914400" rtl="0" eaLnBrk="1" fontAlgn="auto" latinLnBrk="0" hangingPunct="1">
              <a:lnSpc>
                <a:spcPct val="90000"/>
              </a:lnSpc>
              <a:spcBef>
                <a:spcPts val="1000"/>
              </a:spcBef>
              <a:spcAft>
                <a:spcPts val="0"/>
              </a:spcAft>
              <a:buClrTx/>
              <a:buSzTx/>
              <a:buFont typeface="Arial"/>
              <a:buNone/>
              <a:tabLst/>
              <a:defRPr sz="2800" baseline="0">
                <a:solidFill>
                  <a:schemeClr val="bg1">
                    <a:lumMod val="50000"/>
                  </a:schemeClr>
                </a:solidFill>
              </a:defRPr>
            </a:lvl1pPr>
          </a:lstStyle>
          <a:p>
            <a:pPr marL="228600" marR="0" lvl="0" indent="-228600" algn="l" defTabSz="914400" rtl="0" eaLnBrk="1" fontAlgn="auto" latinLnBrk="0" hangingPunct="1">
              <a:lnSpc>
                <a:spcPct val="90000"/>
              </a:lnSpc>
              <a:spcBef>
                <a:spcPts val="1000"/>
              </a:spcBef>
              <a:spcAft>
                <a:spcPts val="0"/>
              </a:spcAft>
              <a:buClrTx/>
              <a:buSzTx/>
              <a:buFont typeface="Arial"/>
              <a:buNone/>
              <a:tabLst/>
              <a:defRPr/>
            </a:pPr>
            <a:r>
              <a:rPr lang="en-US" dirty="0"/>
              <a:t>        </a:t>
            </a:r>
          </a:p>
          <a:p>
            <a:pPr marL="228600" marR="0" lvl="0" indent="-228600" algn="l" defTabSz="914400" rtl="0" eaLnBrk="1" fontAlgn="auto" latinLnBrk="0" hangingPunct="1">
              <a:lnSpc>
                <a:spcPct val="90000"/>
              </a:lnSpc>
              <a:spcBef>
                <a:spcPts val="1000"/>
              </a:spcBef>
              <a:spcAft>
                <a:spcPts val="0"/>
              </a:spcAft>
              <a:buClrTx/>
              <a:buSzTx/>
              <a:buFont typeface="Arial"/>
              <a:buNone/>
              <a:tabLst/>
              <a:defRPr/>
            </a:pPr>
            <a:endParaRPr lang="en-US" dirty="0"/>
          </a:p>
          <a:p>
            <a:pPr marL="228600" marR="0" lvl="0" indent="-228600" algn="l" defTabSz="914400" rtl="0" eaLnBrk="1" fontAlgn="auto" latinLnBrk="0" hangingPunct="1">
              <a:lnSpc>
                <a:spcPct val="90000"/>
              </a:lnSpc>
              <a:spcBef>
                <a:spcPts val="1000"/>
              </a:spcBef>
              <a:spcAft>
                <a:spcPts val="0"/>
              </a:spcAft>
              <a:buClrTx/>
              <a:buSzTx/>
              <a:buFont typeface="Arial"/>
              <a:buNone/>
              <a:tabLst/>
              <a:defRPr/>
            </a:pPr>
            <a:r>
              <a:rPr lang="en-US" dirty="0"/>
              <a:t>            </a:t>
            </a:r>
          </a:p>
          <a:p>
            <a:pPr marL="228600" marR="0" lvl="0" indent="-228600" algn="l" defTabSz="914400" rtl="0" eaLnBrk="1" fontAlgn="auto" latinLnBrk="0" hangingPunct="1">
              <a:lnSpc>
                <a:spcPct val="90000"/>
              </a:lnSpc>
              <a:spcBef>
                <a:spcPts val="1000"/>
              </a:spcBef>
              <a:spcAft>
                <a:spcPts val="0"/>
              </a:spcAft>
              <a:buClrTx/>
              <a:buSzTx/>
              <a:buFont typeface="Arial"/>
              <a:buNone/>
              <a:tabLst/>
              <a:defRPr/>
            </a:pPr>
            <a:r>
              <a:rPr lang="en-US" dirty="0"/>
              <a:t>            Click here  to add photo</a:t>
            </a:r>
          </a:p>
        </p:txBody>
      </p:sp>
      <p:sp>
        <p:nvSpPr>
          <p:cNvPr id="8" name="Text Placeholder 23">
            <a:extLst>
              <a:ext uri="{FF2B5EF4-FFF2-40B4-BE49-F238E27FC236}">
                <a16:creationId xmlns:a16="http://schemas.microsoft.com/office/drawing/2014/main" id="{DF0274FC-8EE0-B448-8BAF-1A0661398AC4}"/>
              </a:ext>
            </a:extLst>
          </p:cNvPr>
          <p:cNvSpPr>
            <a:spLocks noGrp="1"/>
          </p:cNvSpPr>
          <p:nvPr>
            <p:ph type="body" sz="quarter" idx="13" hasCustomPrompt="1"/>
          </p:nvPr>
        </p:nvSpPr>
        <p:spPr>
          <a:xfrm>
            <a:off x="0" y="430522"/>
            <a:ext cx="12192000" cy="1358487"/>
          </a:xfrm>
          <a:noFill/>
        </p:spPr>
        <p:txBody>
          <a:bodyPr>
            <a:normAutofit/>
          </a:bodyPr>
          <a:lstStyle>
            <a:lvl1pPr marL="0" indent="0" algn="ctr">
              <a:buNone/>
              <a:defRPr sz="3600" b="1">
                <a:solidFill>
                  <a:srgbClr val="003841"/>
                </a:solidFill>
                <a:latin typeface="+mn-lt"/>
              </a:defRPr>
            </a:lvl1pPr>
          </a:lstStyle>
          <a:p>
            <a:pPr lvl="0"/>
            <a:r>
              <a:rPr lang="en-US" dirty="0"/>
              <a:t>TITLE</a:t>
            </a:r>
          </a:p>
        </p:txBody>
      </p:sp>
      <p:sp>
        <p:nvSpPr>
          <p:cNvPr id="16" name="Rectangle 15">
            <a:extLst>
              <a:ext uri="{FF2B5EF4-FFF2-40B4-BE49-F238E27FC236}">
                <a16:creationId xmlns:a16="http://schemas.microsoft.com/office/drawing/2014/main" id="{CADF9F0D-4EDB-2E4C-9739-03C50C8AE7D0}"/>
              </a:ext>
            </a:extLst>
          </p:cNvPr>
          <p:cNvSpPr/>
          <p:nvPr userDrawn="1"/>
        </p:nvSpPr>
        <p:spPr>
          <a:xfrm>
            <a:off x="4332514" y="-5792"/>
            <a:ext cx="3526971" cy="255371"/>
          </a:xfrm>
          <a:prstGeom prst="rect">
            <a:avLst/>
          </a:prstGeom>
          <a:solidFill>
            <a:srgbClr val="E45E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pic>
        <p:nvPicPr>
          <p:cNvPr id="17" name="Picture 16" descr="A close up of a sign&#10;&#10;Description automatically generated">
            <a:extLst>
              <a:ext uri="{FF2B5EF4-FFF2-40B4-BE49-F238E27FC236}">
                <a16:creationId xmlns:a16="http://schemas.microsoft.com/office/drawing/2014/main" id="{963678D3-0478-1B45-8655-4E66CE0878B5}"/>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5326156" y="6118685"/>
            <a:ext cx="1539688" cy="375052"/>
          </a:xfrm>
          <a:prstGeom prst="rect">
            <a:avLst/>
          </a:prstGeom>
        </p:spPr>
      </p:pic>
    </p:spTree>
    <p:extLst>
      <p:ext uri="{BB962C8B-B14F-4D97-AF65-F5344CB8AC3E}">
        <p14:creationId xmlns:p14="http://schemas.microsoft.com/office/powerpoint/2010/main" val="18004446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6" name="Rectangle 5"/>
          <p:cNvSpPr/>
          <p:nvPr userDrawn="1"/>
        </p:nvSpPr>
        <p:spPr>
          <a:xfrm>
            <a:off x="0" y="0"/>
            <a:ext cx="12192000" cy="6858001"/>
          </a:xfrm>
          <a:prstGeom prst="rect">
            <a:avLst/>
          </a:prstGeom>
          <a:solidFill>
            <a:srgbClr val="9A2E9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userDrawn="1"/>
        </p:nvSpPr>
        <p:spPr>
          <a:xfrm>
            <a:off x="424669" y="528535"/>
            <a:ext cx="6498645" cy="1446550"/>
          </a:xfrm>
          <a:prstGeom prst="rect">
            <a:avLst/>
          </a:prstGeom>
        </p:spPr>
        <p:txBody>
          <a:bodyPr wrap="square">
            <a:spAutoFit/>
          </a:bodyPr>
          <a:lstStyle/>
          <a:p>
            <a:pPr fontAlgn="base"/>
            <a:r>
              <a:rPr lang="en-IE" sz="4400" b="1" i="0" u="none" strike="noStrike" kern="1200" baseline="0" dirty="0">
                <a:solidFill>
                  <a:schemeClr val="bg1"/>
                </a:solidFill>
                <a:effectLst/>
                <a:latin typeface="+mn-lt"/>
                <a:ea typeface="+mn-ea"/>
                <a:cs typeface="+mn-cs"/>
                <a:sym typeface="Quattrocento Sans"/>
              </a:rPr>
              <a:t>OUTPACE</a:t>
            </a:r>
          </a:p>
          <a:p>
            <a:pPr fontAlgn="base"/>
            <a:r>
              <a:rPr lang="en-IE" sz="4400" b="0" i="0" u="none" strike="noStrike" kern="1200" baseline="0" dirty="0">
                <a:solidFill>
                  <a:schemeClr val="bg1"/>
                </a:solidFill>
                <a:effectLst/>
                <a:latin typeface="+mn-lt"/>
                <a:ea typeface="+mn-ea"/>
                <a:cs typeface="+mn-cs"/>
                <a:sym typeface="Quattrocento Sans"/>
              </a:rPr>
              <a:t>FONT TYPEFACE &amp; SIZE</a:t>
            </a:r>
            <a:endParaRPr lang="en-IE" sz="3600" baseline="0" dirty="0">
              <a:solidFill>
                <a:schemeClr val="bg1"/>
              </a:solidFill>
              <a:latin typeface="+mn-lt"/>
              <a:ea typeface="Quattrocento Sans"/>
              <a:cs typeface="Quattrocento Sans"/>
              <a:sym typeface="Quattrocento Sans"/>
            </a:endParaRPr>
          </a:p>
        </p:txBody>
      </p:sp>
      <p:sp>
        <p:nvSpPr>
          <p:cNvPr id="8" name="Rectangle 7"/>
          <p:cNvSpPr/>
          <p:nvPr userDrawn="1"/>
        </p:nvSpPr>
        <p:spPr>
          <a:xfrm>
            <a:off x="7347983" y="564843"/>
            <a:ext cx="4589207" cy="4708981"/>
          </a:xfrm>
          <a:prstGeom prst="rect">
            <a:avLst/>
          </a:prstGeom>
        </p:spPr>
        <p:txBody>
          <a:bodyPr wrap="square">
            <a:spAutoFit/>
          </a:bodyPr>
          <a:lstStyle/>
          <a:p>
            <a:pPr fontAlgn="base"/>
            <a:r>
              <a:rPr lang="en-IE" sz="3000" b="0" i="0" u="none" strike="noStrike" kern="1200" dirty="0">
                <a:solidFill>
                  <a:schemeClr val="bg1"/>
                </a:solidFill>
                <a:effectLst/>
                <a:latin typeface="+mn-lt"/>
                <a:ea typeface="+mn-ea"/>
                <a:cs typeface="+mn-cs"/>
              </a:rPr>
              <a:t>PLEASE</a:t>
            </a:r>
            <a:r>
              <a:rPr lang="en-IE" sz="3000" b="0" i="0" u="none" strike="noStrike" kern="1200" baseline="0" dirty="0">
                <a:solidFill>
                  <a:schemeClr val="bg1"/>
                </a:solidFill>
                <a:effectLst/>
                <a:latin typeface="+mn-lt"/>
                <a:ea typeface="+mn-ea"/>
                <a:cs typeface="+mn-cs"/>
              </a:rPr>
              <a:t> ENSURE TO KEEP FONTS AS PER THE LAYOUT</a:t>
            </a:r>
            <a:endParaRPr lang="en-IE" sz="3000" b="0" i="0" u="none" strike="noStrike" kern="1200" dirty="0">
              <a:solidFill>
                <a:schemeClr val="bg1"/>
              </a:solidFill>
              <a:effectLst/>
              <a:latin typeface="+mn-lt"/>
              <a:ea typeface="+mn-ea"/>
              <a:cs typeface="+mn-cs"/>
            </a:endParaRPr>
          </a:p>
          <a:p>
            <a:pPr fontAlgn="base"/>
            <a:endParaRPr lang="en-IE" sz="3000" b="0" i="0" u="none" strike="noStrike" kern="1200" dirty="0">
              <a:solidFill>
                <a:schemeClr val="bg1"/>
              </a:solidFill>
              <a:effectLst/>
              <a:latin typeface="+mn-lt"/>
              <a:ea typeface="+mn-ea"/>
              <a:cs typeface="+mn-cs"/>
            </a:endParaRPr>
          </a:p>
          <a:p>
            <a:pPr marL="0" lvl="0" indent="0" algn="l" rtl="0">
              <a:spcBef>
                <a:spcPts val="0"/>
              </a:spcBef>
              <a:spcAft>
                <a:spcPts val="0"/>
              </a:spcAft>
              <a:buClr>
                <a:schemeClr val="dk1"/>
              </a:buClr>
              <a:buSzPts val="1100"/>
              <a:buFont typeface="Arial"/>
              <a:buNone/>
            </a:pPr>
            <a:r>
              <a:rPr lang="en-IE" sz="3000" b="0" i="0" u="none" strike="noStrike" kern="1200" dirty="0">
                <a:solidFill>
                  <a:schemeClr val="bg1"/>
                </a:solidFill>
                <a:effectLst/>
                <a:latin typeface="+mn-lt"/>
                <a:ea typeface="+mn-ea"/>
                <a:cs typeface="+mn-cs"/>
              </a:rPr>
              <a:t>48 point </a:t>
            </a:r>
            <a:r>
              <a:rPr lang="en-IE" sz="3000" b="0" i="0" u="none" strike="noStrike" kern="1200" baseline="0" dirty="0">
                <a:solidFill>
                  <a:schemeClr val="bg1"/>
                </a:solidFill>
                <a:effectLst/>
                <a:latin typeface="+mn-lt"/>
                <a:ea typeface="+mn-ea"/>
                <a:cs typeface="+mn-cs"/>
              </a:rPr>
              <a:t> -  </a:t>
            </a:r>
            <a:r>
              <a:rPr lang="en-IE" sz="3000" b="0" i="0" u="none" strike="noStrike" kern="1200" dirty="0">
                <a:solidFill>
                  <a:schemeClr val="bg1"/>
                </a:solidFill>
                <a:effectLst/>
                <a:latin typeface="+mn-lt"/>
                <a:ea typeface="+mn-ea"/>
                <a:cs typeface="+mn-cs"/>
              </a:rPr>
              <a:t>Divider</a:t>
            </a:r>
            <a:r>
              <a:rPr lang="en-IE" sz="3000" b="0" i="0" u="none" strike="noStrike" kern="1200" baseline="0" dirty="0">
                <a:solidFill>
                  <a:schemeClr val="bg1"/>
                </a:solidFill>
                <a:effectLst/>
                <a:latin typeface="+mn-lt"/>
                <a:ea typeface="+mn-ea"/>
                <a:cs typeface="+mn-cs"/>
              </a:rPr>
              <a:t> Slides</a:t>
            </a:r>
          </a:p>
          <a:p>
            <a:pPr marL="0" lvl="0" indent="0" algn="l" rtl="0">
              <a:spcBef>
                <a:spcPts val="0"/>
              </a:spcBef>
              <a:spcAft>
                <a:spcPts val="0"/>
              </a:spcAft>
              <a:buClr>
                <a:schemeClr val="dk1"/>
              </a:buClr>
              <a:buSzPts val="1100"/>
              <a:buFont typeface="Arial"/>
              <a:buNone/>
            </a:pPr>
            <a:endParaRPr lang="en-IE" sz="1000" b="1" baseline="0" dirty="0">
              <a:solidFill>
                <a:schemeClr val="bg1"/>
              </a:solidFill>
              <a:latin typeface="+mn-lt"/>
              <a:ea typeface="Quattrocento Sans"/>
              <a:cs typeface="Quattrocento Sans"/>
              <a:sym typeface="Quattrocento Sans"/>
            </a:endParaRP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r>
              <a:rPr lang="en-IE" sz="3000" b="0" i="0" u="none" strike="noStrike" kern="1200" dirty="0">
                <a:solidFill>
                  <a:schemeClr val="bg1"/>
                </a:solidFill>
                <a:effectLst/>
                <a:latin typeface="+mn-lt"/>
                <a:ea typeface="+mn-ea"/>
                <a:cs typeface="+mn-cs"/>
              </a:rPr>
              <a:t>36 point</a:t>
            </a:r>
            <a:r>
              <a:rPr lang="en-IE" sz="3000" b="0" i="0" u="none" strike="noStrike" kern="1200" baseline="0" dirty="0">
                <a:solidFill>
                  <a:schemeClr val="bg1"/>
                </a:solidFill>
                <a:effectLst/>
                <a:latin typeface="+mn-lt"/>
                <a:ea typeface="+mn-ea"/>
                <a:cs typeface="+mn-cs"/>
              </a:rPr>
              <a:t>  -  </a:t>
            </a:r>
            <a:r>
              <a:rPr lang="en-IE" sz="3000" b="0" i="0" u="none" strike="noStrike" kern="1200" dirty="0">
                <a:solidFill>
                  <a:schemeClr val="bg1"/>
                </a:solidFill>
                <a:effectLst/>
                <a:latin typeface="+mn-lt"/>
                <a:ea typeface="+mn-ea"/>
                <a:cs typeface="+mn-cs"/>
              </a:rPr>
              <a:t>Title Heading</a:t>
            </a: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endParaRPr lang="en-IE" sz="1000" b="0" i="0" u="none" strike="noStrike" kern="1200" dirty="0">
              <a:solidFill>
                <a:schemeClr val="bg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r>
              <a:rPr lang="en-IE" sz="3000" b="0" i="0" u="none" strike="noStrike" kern="1200" dirty="0">
                <a:solidFill>
                  <a:schemeClr val="bg1"/>
                </a:solidFill>
                <a:effectLst/>
                <a:latin typeface="+mn-lt"/>
                <a:ea typeface="+mn-ea"/>
                <a:cs typeface="+mn-cs"/>
              </a:rPr>
              <a:t>30 point</a:t>
            </a:r>
            <a:r>
              <a:rPr lang="en-IE" sz="3000" b="0" i="0" u="none" strike="noStrike" kern="1200" baseline="0" dirty="0">
                <a:solidFill>
                  <a:schemeClr val="bg1"/>
                </a:solidFill>
                <a:effectLst/>
                <a:latin typeface="+mn-lt"/>
                <a:ea typeface="+mn-ea"/>
                <a:cs typeface="+mn-cs"/>
              </a:rPr>
              <a:t>  -  </a:t>
            </a:r>
            <a:r>
              <a:rPr lang="en-IE" sz="3000" b="0" i="0" u="none" strike="noStrike" kern="1200" dirty="0">
                <a:solidFill>
                  <a:schemeClr val="bg1"/>
                </a:solidFill>
                <a:effectLst/>
                <a:latin typeface="+mn-lt"/>
                <a:ea typeface="+mn-ea"/>
                <a:cs typeface="+mn-cs"/>
              </a:rPr>
              <a:t>Sub-Titles</a:t>
            </a: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r>
              <a:rPr lang="en-IE" sz="3000" b="0" i="0" u="none" strike="noStrike" kern="1200" dirty="0">
                <a:solidFill>
                  <a:schemeClr val="bg1"/>
                </a:solidFill>
                <a:effectLst/>
                <a:latin typeface="+mn-lt"/>
                <a:ea typeface="+mn-ea"/>
                <a:cs typeface="+mn-cs"/>
              </a:rPr>
              <a:t>	</a:t>
            </a:r>
            <a:r>
              <a:rPr lang="en-IE" sz="3000" b="0" i="0" u="none" strike="noStrike" kern="1200" baseline="0" dirty="0">
                <a:solidFill>
                  <a:schemeClr val="bg1"/>
                </a:solidFill>
                <a:effectLst/>
                <a:latin typeface="+mn-lt"/>
                <a:ea typeface="+mn-ea"/>
                <a:cs typeface="+mn-cs"/>
              </a:rPr>
              <a:t>       </a:t>
            </a:r>
            <a:r>
              <a:rPr lang="en-IE" sz="3000" b="0" i="0" u="none" strike="noStrike" kern="1200" dirty="0">
                <a:solidFill>
                  <a:schemeClr val="bg1"/>
                </a:solidFill>
                <a:effectLst/>
                <a:latin typeface="+mn-lt"/>
                <a:ea typeface="+mn-ea"/>
                <a:cs typeface="+mn-cs"/>
              </a:rPr>
              <a:t>- Quotes	</a:t>
            </a: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endParaRPr lang="en-IE" sz="1000" b="0" i="0" u="none" strike="noStrike" kern="1200" dirty="0">
              <a:solidFill>
                <a:schemeClr val="bg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r>
              <a:rPr lang="en-IE" sz="3000" b="0" i="0" u="none" strike="noStrike" kern="1200" dirty="0">
                <a:solidFill>
                  <a:schemeClr val="bg1"/>
                </a:solidFill>
                <a:effectLst/>
                <a:latin typeface="+mn-lt"/>
                <a:ea typeface="+mn-ea"/>
                <a:cs typeface="+mn-cs"/>
              </a:rPr>
              <a:t>24 point</a:t>
            </a:r>
            <a:r>
              <a:rPr lang="en-IE" sz="3000" b="0" i="0" u="none" strike="noStrike" kern="1200" baseline="0" dirty="0">
                <a:solidFill>
                  <a:schemeClr val="bg1"/>
                </a:solidFill>
                <a:effectLst/>
                <a:latin typeface="+mn-lt"/>
                <a:ea typeface="+mn-ea"/>
                <a:cs typeface="+mn-cs"/>
              </a:rPr>
              <a:t>  -  </a:t>
            </a:r>
            <a:r>
              <a:rPr lang="en-IE" sz="3000" b="0" i="0" u="none" strike="noStrike" kern="1200" baseline="0" dirty="0">
                <a:solidFill>
                  <a:schemeClr val="bg1"/>
                </a:solidFill>
                <a:effectLst/>
                <a:latin typeface="+mn-lt"/>
                <a:ea typeface="Quattrocento Sans"/>
                <a:cs typeface="Quattrocento Sans"/>
                <a:sym typeface="Quattrocento Sans"/>
              </a:rPr>
              <a:t>Main </a:t>
            </a:r>
            <a:r>
              <a:rPr lang="en-IE" sz="3000" b="0" i="0" u="none" strike="noStrike" kern="1200" dirty="0">
                <a:solidFill>
                  <a:schemeClr val="bg1"/>
                </a:solidFill>
                <a:effectLst/>
                <a:latin typeface="+mn-lt"/>
                <a:ea typeface="+mn-ea"/>
                <a:cs typeface="+mn-cs"/>
              </a:rPr>
              <a:t>Text Body </a:t>
            </a:r>
            <a:endParaRPr lang="en-US" sz="3000" dirty="0"/>
          </a:p>
          <a:p>
            <a:pPr fontAlgn="base"/>
            <a:endParaRPr lang="en-IE" sz="3000" b="0" i="0" u="none" strike="noStrike" kern="1200" dirty="0">
              <a:solidFill>
                <a:schemeClr val="bg1"/>
              </a:solidFill>
              <a:effectLst/>
              <a:latin typeface="+mn-lt"/>
              <a:ea typeface="+mn-ea"/>
              <a:cs typeface="+mn-cs"/>
            </a:endParaRPr>
          </a:p>
        </p:txBody>
      </p:sp>
      <p:sp>
        <p:nvSpPr>
          <p:cNvPr id="9" name="Rectangle 8"/>
          <p:cNvSpPr/>
          <p:nvPr userDrawn="1"/>
        </p:nvSpPr>
        <p:spPr>
          <a:xfrm>
            <a:off x="424669" y="2883583"/>
            <a:ext cx="5489434" cy="2123658"/>
          </a:xfrm>
          <a:prstGeom prst="rect">
            <a:avLst/>
          </a:prstGeom>
        </p:spPr>
        <p:txBody>
          <a:bodyPr wrap="square">
            <a:spAutoFit/>
          </a:bodyPr>
          <a:lstStyle/>
          <a:p>
            <a:pPr fontAlgn="base"/>
            <a:r>
              <a:rPr lang="en-IE" sz="2400" b="0" i="0" u="none" strike="noStrike" kern="1200" baseline="0" dirty="0">
                <a:solidFill>
                  <a:schemeClr val="bg1"/>
                </a:solidFill>
                <a:effectLst/>
                <a:latin typeface="+mn-lt"/>
                <a:ea typeface="+mn-ea"/>
                <a:cs typeface="+mn-cs"/>
                <a:sym typeface="Quattrocento Sans"/>
              </a:rPr>
              <a:t>Please ensure to keep the font sizes set as per the slide layouts. The font used throughout the </a:t>
            </a:r>
            <a:r>
              <a:rPr lang="en-IE" sz="2400" b="1" i="0" u="none" strike="noStrike" kern="1200" baseline="0" dirty="0">
                <a:solidFill>
                  <a:schemeClr val="bg1"/>
                </a:solidFill>
                <a:effectLst/>
                <a:latin typeface="+mn-lt"/>
                <a:ea typeface="+mn-ea"/>
                <a:cs typeface="+mn-cs"/>
                <a:sym typeface="Quattrocento Sans"/>
              </a:rPr>
              <a:t>OUTPACE </a:t>
            </a:r>
            <a:r>
              <a:rPr lang="en-IE" sz="2400" b="0" i="0" u="none" strike="noStrike" kern="1200" baseline="0" dirty="0">
                <a:solidFill>
                  <a:schemeClr val="bg1"/>
                </a:solidFill>
                <a:effectLst/>
                <a:latin typeface="+mn-lt"/>
                <a:ea typeface="+mn-ea"/>
                <a:cs typeface="+mn-cs"/>
                <a:sym typeface="Quattrocento Sans"/>
              </a:rPr>
              <a:t>PowerPoint is</a:t>
            </a:r>
            <a:r>
              <a:rPr lang="is-IS" sz="2400" b="0" i="0" u="none" strike="noStrike" kern="1200" baseline="0" dirty="0">
                <a:solidFill>
                  <a:schemeClr val="bg1"/>
                </a:solidFill>
                <a:effectLst/>
                <a:latin typeface="+mn-lt"/>
                <a:ea typeface="+mn-ea"/>
                <a:cs typeface="+mn-cs"/>
                <a:sym typeface="Quattrocento Sans"/>
              </a:rPr>
              <a:t>….</a:t>
            </a:r>
            <a:endParaRPr lang="en-IE" sz="2400" b="0" i="0" u="none" strike="noStrike" kern="1200" baseline="0" dirty="0">
              <a:solidFill>
                <a:schemeClr val="bg1"/>
              </a:solidFill>
              <a:effectLst/>
              <a:latin typeface="+mn-lt"/>
              <a:ea typeface="+mn-ea"/>
              <a:cs typeface="+mn-cs"/>
              <a:sym typeface="Quattrocento Sans"/>
            </a:endParaRPr>
          </a:p>
          <a:p>
            <a:pPr fontAlgn="base"/>
            <a:endParaRPr lang="en-IE" sz="2400" b="0" i="0" u="none" strike="noStrike" kern="1200" baseline="0" dirty="0">
              <a:solidFill>
                <a:schemeClr val="bg1"/>
              </a:solidFill>
              <a:effectLst/>
              <a:latin typeface="+mn-lt"/>
              <a:ea typeface="+mn-ea"/>
              <a:cs typeface="+mn-cs"/>
              <a:sym typeface="Quattrocento Sans"/>
            </a:endParaRPr>
          </a:p>
          <a:p>
            <a:pPr fontAlgn="base"/>
            <a:r>
              <a:rPr lang="en-IE" sz="3600" b="1" i="1" baseline="0" dirty="0">
                <a:solidFill>
                  <a:schemeClr val="bg1"/>
                </a:solidFill>
                <a:latin typeface="+mn-lt"/>
                <a:ea typeface="Quattrocento Sans"/>
                <a:cs typeface="Quattrocento Sans"/>
                <a:sym typeface="Quattrocento Sans"/>
              </a:rPr>
              <a:t>Calibri</a:t>
            </a:r>
            <a:endParaRPr lang="en-IE" sz="3600" baseline="0" dirty="0">
              <a:solidFill>
                <a:schemeClr val="bg1"/>
              </a:solidFill>
              <a:latin typeface="+mn-lt"/>
              <a:ea typeface="Quattrocento Sans"/>
              <a:cs typeface="Quattrocento Sans"/>
              <a:sym typeface="Quattrocento Sans"/>
            </a:endParaRPr>
          </a:p>
        </p:txBody>
      </p:sp>
      <p:cxnSp>
        <p:nvCxnSpPr>
          <p:cNvPr id="10" name="Straight Connector 9"/>
          <p:cNvCxnSpPr/>
          <p:nvPr userDrawn="1"/>
        </p:nvCxnSpPr>
        <p:spPr>
          <a:xfrm>
            <a:off x="7098716" y="-1"/>
            <a:ext cx="0" cy="5540408"/>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userDrawn="1"/>
        </p:nvCxnSpPr>
        <p:spPr>
          <a:xfrm flipH="1">
            <a:off x="1" y="2503620"/>
            <a:ext cx="7098715"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2" name="Rectangle 11"/>
          <p:cNvSpPr/>
          <p:nvPr userDrawn="1"/>
        </p:nvSpPr>
        <p:spPr>
          <a:xfrm>
            <a:off x="0" y="5968370"/>
            <a:ext cx="12192000" cy="461665"/>
          </a:xfrm>
          <a:prstGeom prst="rect">
            <a:avLst/>
          </a:prstGeom>
        </p:spPr>
        <p:txBody>
          <a:bodyPr wrap="square">
            <a:spAutoFit/>
          </a:bodyPr>
          <a:lstStyle/>
          <a:p>
            <a:pPr algn="ctr"/>
            <a:r>
              <a:rPr lang="en-IE" sz="2400" kern="1200" dirty="0">
                <a:solidFill>
                  <a:schemeClr val="bg1"/>
                </a:solidFill>
                <a:effectLst/>
                <a:latin typeface="+mn-lt"/>
                <a:ea typeface="+mn-ea"/>
                <a:cs typeface="+mn-cs"/>
              </a:rPr>
              <a:t>*** </a:t>
            </a:r>
            <a:r>
              <a:rPr lang="en-IE" sz="2400" b="1" kern="1200" dirty="0">
                <a:solidFill>
                  <a:schemeClr val="bg1"/>
                </a:solidFill>
                <a:effectLst/>
                <a:latin typeface="+mn-lt"/>
                <a:ea typeface="+mn-ea"/>
                <a:cs typeface="+mn-cs"/>
              </a:rPr>
              <a:t>PLEASE DELETE THIS INSTRUCTION SLIDE BEFORE PRESENTING FINAL PRESENTATION </a:t>
            </a:r>
            <a:r>
              <a:rPr lang="en-IE" sz="2400" kern="1200" dirty="0">
                <a:solidFill>
                  <a:schemeClr val="bg1"/>
                </a:solidFill>
                <a:effectLst/>
                <a:latin typeface="+mn-lt"/>
                <a:ea typeface="+mn-ea"/>
                <a:cs typeface="+mn-cs"/>
              </a:rPr>
              <a:t>*** </a:t>
            </a:r>
            <a:endParaRPr lang="en-US" sz="2400" kern="1200" dirty="0">
              <a:solidFill>
                <a:schemeClr val="bg1"/>
              </a:solidFill>
              <a:effectLst/>
              <a:latin typeface="+mn-lt"/>
              <a:ea typeface="+mn-ea"/>
              <a:cs typeface="+mn-cs"/>
            </a:endParaRPr>
          </a:p>
        </p:txBody>
      </p:sp>
      <p:cxnSp>
        <p:nvCxnSpPr>
          <p:cNvPr id="13" name="Straight Connector 12"/>
          <p:cNvCxnSpPr/>
          <p:nvPr userDrawn="1"/>
        </p:nvCxnSpPr>
        <p:spPr>
          <a:xfrm flipH="1">
            <a:off x="2" y="5540407"/>
            <a:ext cx="12191998"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0268079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Final Slide">
    <p:spTree>
      <p:nvGrpSpPr>
        <p:cNvPr id="1" name=""/>
        <p:cNvGrpSpPr/>
        <p:nvPr/>
      </p:nvGrpSpPr>
      <p:grpSpPr>
        <a:xfrm>
          <a:off x="0" y="0"/>
          <a:ext cx="0" cy="0"/>
          <a:chOff x="0" y="0"/>
          <a:chExt cx="0" cy="0"/>
        </a:xfrm>
      </p:grpSpPr>
      <p:sp>
        <p:nvSpPr>
          <p:cNvPr id="10" name="Rectangle 9"/>
          <p:cNvSpPr/>
          <p:nvPr userDrawn="1"/>
        </p:nvSpPr>
        <p:spPr>
          <a:xfrm>
            <a:off x="7772399" y="0"/>
            <a:ext cx="4412886" cy="6858000"/>
          </a:xfrm>
          <a:prstGeom prst="rect">
            <a:avLst/>
          </a:prstGeom>
          <a:solidFill>
            <a:srgbClr val="E45E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userDrawn="1"/>
        </p:nvSpPr>
        <p:spPr>
          <a:xfrm>
            <a:off x="6715" y="504100"/>
            <a:ext cx="1421418" cy="1522949"/>
          </a:xfrm>
          <a:prstGeom prst="rect">
            <a:avLst/>
          </a:prstGeom>
          <a:solidFill>
            <a:srgbClr val="E45E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 Placeholder 23"/>
          <p:cNvSpPr>
            <a:spLocks noGrp="1"/>
          </p:cNvSpPr>
          <p:nvPr>
            <p:ph type="body" sz="quarter" idx="19" hasCustomPrompt="1"/>
          </p:nvPr>
        </p:nvSpPr>
        <p:spPr>
          <a:xfrm>
            <a:off x="1688281" y="1313676"/>
            <a:ext cx="3195486" cy="731140"/>
          </a:xfrm>
        </p:spPr>
        <p:txBody>
          <a:bodyPr anchor="ctr">
            <a:normAutofit/>
          </a:bodyPr>
          <a:lstStyle>
            <a:lvl1pPr marL="0" indent="0" algn="l">
              <a:buNone/>
              <a:defRPr sz="2800" baseline="0">
                <a:solidFill>
                  <a:srgbClr val="003841"/>
                </a:solidFill>
                <a:latin typeface="+mn-lt"/>
              </a:defRPr>
            </a:lvl1pPr>
          </a:lstStyle>
          <a:p>
            <a:pPr lvl="0"/>
            <a:r>
              <a:rPr lang="en-US" dirty="0"/>
              <a:t>Any Questions?</a:t>
            </a:r>
          </a:p>
        </p:txBody>
      </p:sp>
      <p:sp>
        <p:nvSpPr>
          <p:cNvPr id="19" name="Text Placeholder 23"/>
          <p:cNvSpPr>
            <a:spLocks noGrp="1"/>
          </p:cNvSpPr>
          <p:nvPr>
            <p:ph type="body" sz="quarter" idx="20" hasCustomPrompt="1"/>
          </p:nvPr>
        </p:nvSpPr>
        <p:spPr>
          <a:xfrm>
            <a:off x="1688281" y="504100"/>
            <a:ext cx="3195485" cy="837258"/>
          </a:xfrm>
        </p:spPr>
        <p:txBody>
          <a:bodyPr anchor="ctr">
            <a:normAutofit/>
          </a:bodyPr>
          <a:lstStyle>
            <a:lvl1pPr marL="0" indent="0" algn="l">
              <a:buNone/>
              <a:defRPr sz="5000" baseline="0">
                <a:solidFill>
                  <a:srgbClr val="003841"/>
                </a:solidFill>
                <a:latin typeface="+mn-lt"/>
              </a:defRPr>
            </a:lvl1pPr>
          </a:lstStyle>
          <a:p>
            <a:pPr lvl="0"/>
            <a:r>
              <a:rPr lang="en-US" dirty="0"/>
              <a:t>Thank You</a:t>
            </a:r>
          </a:p>
        </p:txBody>
      </p:sp>
      <p:pic>
        <p:nvPicPr>
          <p:cNvPr id="9" name="Picture 8" descr="A close up of a sign&#10;&#10;Description automatically generated">
            <a:extLst>
              <a:ext uri="{FF2B5EF4-FFF2-40B4-BE49-F238E27FC236}">
                <a16:creationId xmlns:a16="http://schemas.microsoft.com/office/drawing/2014/main" id="{A395B351-9006-234D-9A1B-79B5405C428F}"/>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810111" y="4944200"/>
            <a:ext cx="5517971" cy="1409700"/>
          </a:xfrm>
          <a:prstGeom prst="rect">
            <a:avLst/>
          </a:prstGeom>
        </p:spPr>
      </p:pic>
      <p:sp>
        <p:nvSpPr>
          <p:cNvPr id="11" name="Text Placeholder 2">
            <a:extLst>
              <a:ext uri="{FF2B5EF4-FFF2-40B4-BE49-F238E27FC236}">
                <a16:creationId xmlns:a16="http://schemas.microsoft.com/office/drawing/2014/main" id="{CF539CD9-60CE-714B-8A84-7C0BE1DC9217}"/>
              </a:ext>
            </a:extLst>
          </p:cNvPr>
          <p:cNvSpPr>
            <a:spLocks noGrp="1"/>
          </p:cNvSpPr>
          <p:nvPr>
            <p:ph type="body" sz="quarter" idx="15" hasCustomPrompt="1"/>
          </p:nvPr>
        </p:nvSpPr>
        <p:spPr>
          <a:xfrm>
            <a:off x="8878502" y="796464"/>
            <a:ext cx="2812464" cy="323455"/>
          </a:xfrm>
        </p:spPr>
        <p:txBody>
          <a:bodyPr anchor="t">
            <a:normAutofit/>
          </a:bodyPr>
          <a:lstStyle>
            <a:lvl1pPr marL="0" indent="0">
              <a:buNone/>
              <a:defRPr sz="1600">
                <a:solidFill>
                  <a:schemeClr val="bg1"/>
                </a:solidFill>
              </a:defRPr>
            </a:lvl1pPr>
          </a:lstStyle>
          <a:p>
            <a:pPr lvl="0"/>
            <a:r>
              <a:rPr lang="en-US" dirty="0"/>
              <a:t>Text 1</a:t>
            </a:r>
          </a:p>
        </p:txBody>
      </p:sp>
      <p:sp>
        <p:nvSpPr>
          <p:cNvPr id="12" name="Text Placeholder 2">
            <a:extLst>
              <a:ext uri="{FF2B5EF4-FFF2-40B4-BE49-F238E27FC236}">
                <a16:creationId xmlns:a16="http://schemas.microsoft.com/office/drawing/2014/main" id="{64A8B731-16EB-AE46-A71B-A1C8CAFF7E14}"/>
              </a:ext>
            </a:extLst>
          </p:cNvPr>
          <p:cNvSpPr>
            <a:spLocks noGrp="1"/>
          </p:cNvSpPr>
          <p:nvPr>
            <p:ph type="body" sz="quarter" idx="16" hasCustomPrompt="1"/>
          </p:nvPr>
        </p:nvSpPr>
        <p:spPr>
          <a:xfrm>
            <a:off x="8878502" y="1460860"/>
            <a:ext cx="2812464" cy="323455"/>
          </a:xfrm>
        </p:spPr>
        <p:txBody>
          <a:bodyPr anchor="t">
            <a:normAutofit/>
          </a:bodyPr>
          <a:lstStyle>
            <a:lvl1pPr marL="0" indent="0">
              <a:buNone/>
              <a:defRPr sz="1600">
                <a:solidFill>
                  <a:schemeClr val="bg1"/>
                </a:solidFill>
              </a:defRPr>
            </a:lvl1pPr>
          </a:lstStyle>
          <a:p>
            <a:pPr lvl="0"/>
            <a:r>
              <a:rPr lang="en-US" dirty="0"/>
              <a:t>Text 1</a:t>
            </a:r>
          </a:p>
        </p:txBody>
      </p:sp>
      <p:sp>
        <p:nvSpPr>
          <p:cNvPr id="13" name="Text Placeholder 2">
            <a:extLst>
              <a:ext uri="{FF2B5EF4-FFF2-40B4-BE49-F238E27FC236}">
                <a16:creationId xmlns:a16="http://schemas.microsoft.com/office/drawing/2014/main" id="{21760F33-1862-4647-B6AD-A5A4D0E9396A}"/>
              </a:ext>
            </a:extLst>
          </p:cNvPr>
          <p:cNvSpPr>
            <a:spLocks noGrp="1"/>
          </p:cNvSpPr>
          <p:nvPr>
            <p:ph type="body" sz="quarter" idx="17" hasCustomPrompt="1"/>
          </p:nvPr>
        </p:nvSpPr>
        <p:spPr>
          <a:xfrm>
            <a:off x="8878502" y="2160311"/>
            <a:ext cx="2812464" cy="323455"/>
          </a:xfrm>
        </p:spPr>
        <p:txBody>
          <a:bodyPr anchor="t">
            <a:normAutofit/>
          </a:bodyPr>
          <a:lstStyle>
            <a:lvl1pPr marL="0" indent="0">
              <a:buNone/>
              <a:defRPr sz="1600">
                <a:solidFill>
                  <a:schemeClr val="bg1"/>
                </a:solidFill>
              </a:defRPr>
            </a:lvl1pPr>
          </a:lstStyle>
          <a:p>
            <a:pPr lvl="0"/>
            <a:r>
              <a:rPr lang="en-US" dirty="0"/>
              <a:t>Text 1</a:t>
            </a:r>
          </a:p>
        </p:txBody>
      </p:sp>
      <p:grpSp>
        <p:nvGrpSpPr>
          <p:cNvPr id="14" name="Group 13">
            <a:extLst>
              <a:ext uri="{FF2B5EF4-FFF2-40B4-BE49-F238E27FC236}">
                <a16:creationId xmlns:a16="http://schemas.microsoft.com/office/drawing/2014/main" id="{C86B65C5-E9E8-604C-A40B-B208684F96E4}"/>
              </a:ext>
            </a:extLst>
          </p:cNvPr>
          <p:cNvGrpSpPr/>
          <p:nvPr userDrawn="1"/>
        </p:nvGrpSpPr>
        <p:grpSpPr>
          <a:xfrm>
            <a:off x="9449292" y="5674555"/>
            <a:ext cx="2735993" cy="679345"/>
            <a:chOff x="0" y="0"/>
            <a:chExt cx="2301694" cy="571500"/>
          </a:xfrm>
        </p:grpSpPr>
        <p:sp>
          <p:nvSpPr>
            <p:cNvPr id="15" name="Rectangle 14">
              <a:extLst>
                <a:ext uri="{FF2B5EF4-FFF2-40B4-BE49-F238E27FC236}">
                  <a16:creationId xmlns:a16="http://schemas.microsoft.com/office/drawing/2014/main" id="{3B3A7937-47A6-7846-B54D-34A59BB8A10A}"/>
                </a:ext>
              </a:extLst>
            </p:cNvPr>
            <p:cNvSpPr/>
            <p:nvPr/>
          </p:nvSpPr>
          <p:spPr>
            <a:xfrm>
              <a:off x="0" y="0"/>
              <a:ext cx="2301694" cy="571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pic>
          <p:nvPicPr>
            <p:cNvPr id="16" name="Picture 15">
              <a:extLst>
                <a:ext uri="{FF2B5EF4-FFF2-40B4-BE49-F238E27FC236}">
                  <a16:creationId xmlns:a16="http://schemas.microsoft.com/office/drawing/2014/main" id="{415C7CBF-B3C1-654E-BFD1-8490C94E5B16}"/>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r="44449"/>
            <a:stretch/>
          </p:blipFill>
          <p:spPr bwMode="auto">
            <a:xfrm>
              <a:off x="312965" y="96237"/>
              <a:ext cx="1675765" cy="384810"/>
            </a:xfrm>
            <a:prstGeom prst="rect">
              <a:avLst/>
            </a:prstGeom>
            <a:ln>
              <a:noFill/>
            </a:ln>
            <a:extLst>
              <a:ext uri="{53640926-AAD7-44D8-BBD7-CCE9431645EC}">
                <a14:shadowObscured xmlns:a14="http://schemas.microsoft.com/office/drawing/2010/main"/>
              </a:ext>
            </a:extLst>
          </p:spPr>
        </p:pic>
      </p:grpSp>
    </p:spTree>
    <p:extLst>
      <p:ext uri="{BB962C8B-B14F-4D97-AF65-F5344CB8AC3E}">
        <p14:creationId xmlns:p14="http://schemas.microsoft.com/office/powerpoint/2010/main" val="281325612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97848AD-6592-B642-AC77-A3318D8B851F}" type="datetimeFigureOut">
              <a:rPr lang="en-US" smtClean="0"/>
              <a:t>6/1/2021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9D58B29-4516-0E41-9E10-164871924BBC}" type="slidenum">
              <a:rPr lang="en-US" smtClean="0"/>
              <a:t>‹#›</a:t>
            </a:fld>
            <a:endParaRPr lang="en-US"/>
          </a:p>
        </p:txBody>
      </p:sp>
    </p:spTree>
    <p:extLst>
      <p:ext uri="{BB962C8B-B14F-4D97-AF65-F5344CB8AC3E}">
        <p14:creationId xmlns:p14="http://schemas.microsoft.com/office/powerpoint/2010/main" val="1152991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97848AD-6592-B642-AC77-A3318D8B851F}" type="datetimeFigureOut">
              <a:rPr lang="en-US" smtClean="0"/>
              <a:t>6/1/2021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9D58B29-4516-0E41-9E10-164871924BBC}" type="slidenum">
              <a:rPr lang="en-US" smtClean="0"/>
              <a:t>‹#›</a:t>
            </a:fld>
            <a:endParaRPr lang="en-US"/>
          </a:p>
        </p:txBody>
      </p:sp>
    </p:spTree>
    <p:extLst>
      <p:ext uri="{BB962C8B-B14F-4D97-AF65-F5344CB8AC3E}">
        <p14:creationId xmlns:p14="http://schemas.microsoft.com/office/powerpoint/2010/main" val="50975317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97848AD-6592-B642-AC77-A3318D8B851F}" type="datetimeFigureOut">
              <a:rPr lang="en-US" smtClean="0"/>
              <a:t>6/1/2021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9D58B29-4516-0E41-9E10-164871924BBC}" type="slidenum">
              <a:rPr lang="en-US" smtClean="0"/>
              <a:t>‹#›</a:t>
            </a:fld>
            <a:endParaRPr lang="en-US"/>
          </a:p>
        </p:txBody>
      </p:sp>
    </p:spTree>
    <p:extLst>
      <p:ext uri="{BB962C8B-B14F-4D97-AF65-F5344CB8AC3E}">
        <p14:creationId xmlns:p14="http://schemas.microsoft.com/office/powerpoint/2010/main" val="110934434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1_Photo with 3 bullets">
    <p:spTree>
      <p:nvGrpSpPr>
        <p:cNvPr id="1" name=""/>
        <p:cNvGrpSpPr/>
        <p:nvPr/>
      </p:nvGrpSpPr>
      <p:grpSpPr>
        <a:xfrm>
          <a:off x="0" y="0"/>
          <a:ext cx="0" cy="0"/>
          <a:chOff x="0" y="0"/>
          <a:chExt cx="0" cy="0"/>
        </a:xfrm>
      </p:grpSpPr>
      <p:sp>
        <p:nvSpPr>
          <p:cNvPr id="38" name="Picture Placeholder 37">
            <a:extLst>
              <a:ext uri="{FF2B5EF4-FFF2-40B4-BE49-F238E27FC236}">
                <a16:creationId xmlns:a16="http://schemas.microsoft.com/office/drawing/2014/main" id="{9664B8B6-B324-3D46-96E0-88D7AF282F56}"/>
              </a:ext>
            </a:extLst>
          </p:cNvPr>
          <p:cNvSpPr>
            <a:spLocks noGrp="1"/>
          </p:cNvSpPr>
          <p:nvPr>
            <p:ph type="pic" sz="quarter" idx="10"/>
          </p:nvPr>
        </p:nvSpPr>
        <p:spPr>
          <a:xfrm>
            <a:off x="333749" y="242444"/>
            <a:ext cx="4951120" cy="5981700"/>
          </a:xfrm>
          <a:prstGeom prst="rect">
            <a:avLst/>
          </a:prstGeom>
        </p:spPr>
        <p:txBody>
          <a:bodyPr wrap="square">
            <a:noAutofit/>
          </a:bodyPr>
          <a:lstStyle>
            <a:lvl1pPr marL="0" indent="0" algn="ctr">
              <a:buNone/>
              <a:defRPr sz="2000"/>
            </a:lvl1pPr>
          </a:lstStyle>
          <a:p>
            <a:endParaRPr lang="en-US" dirty="0"/>
          </a:p>
          <a:p>
            <a:endParaRPr lang="en-US" dirty="0"/>
          </a:p>
          <a:p>
            <a:r>
              <a:rPr lang="en-US" dirty="0"/>
              <a:t>Click to add a photo</a:t>
            </a:r>
          </a:p>
        </p:txBody>
      </p:sp>
      <p:sp>
        <p:nvSpPr>
          <p:cNvPr id="30" name="Text Placeholder 25">
            <a:extLst>
              <a:ext uri="{FF2B5EF4-FFF2-40B4-BE49-F238E27FC236}">
                <a16:creationId xmlns:a16="http://schemas.microsoft.com/office/drawing/2014/main" id="{00264E86-7968-674A-99D3-31FAF4C0ECAE}"/>
              </a:ext>
            </a:extLst>
          </p:cNvPr>
          <p:cNvSpPr>
            <a:spLocks noGrp="1"/>
          </p:cNvSpPr>
          <p:nvPr>
            <p:ph type="body" sz="quarter" idx="14" hasCustomPrompt="1"/>
          </p:nvPr>
        </p:nvSpPr>
        <p:spPr>
          <a:xfrm>
            <a:off x="6843009" y="3101553"/>
            <a:ext cx="4902027" cy="968329"/>
          </a:xfrm>
        </p:spPr>
        <p:txBody>
          <a:bodyPr anchor="ctr">
            <a:noAutofit/>
          </a:bodyPr>
          <a:lstStyle>
            <a:lvl1pPr marL="0" indent="0" algn="l">
              <a:buNone/>
              <a:defRPr sz="2400" baseline="0">
                <a:solidFill>
                  <a:srgbClr val="003841"/>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31" name="Text Placeholder 25">
            <a:extLst>
              <a:ext uri="{FF2B5EF4-FFF2-40B4-BE49-F238E27FC236}">
                <a16:creationId xmlns:a16="http://schemas.microsoft.com/office/drawing/2014/main" id="{0C931F30-B6FE-9943-B951-E2DED9B0D238}"/>
              </a:ext>
            </a:extLst>
          </p:cNvPr>
          <p:cNvSpPr>
            <a:spLocks noGrp="1"/>
          </p:cNvSpPr>
          <p:nvPr>
            <p:ph type="body" sz="quarter" idx="15" hasCustomPrompt="1"/>
          </p:nvPr>
        </p:nvSpPr>
        <p:spPr>
          <a:xfrm>
            <a:off x="5848098" y="3430144"/>
            <a:ext cx="685799" cy="635000"/>
          </a:xfrm>
          <a:solidFill>
            <a:srgbClr val="1198D1"/>
          </a:solidFill>
        </p:spPr>
        <p:txBody>
          <a:bodyPr anchor="ctr">
            <a:noAutofit/>
          </a:bodyPr>
          <a:lstStyle>
            <a:lvl1pPr marL="0" indent="0" algn="ctr">
              <a:buNone/>
              <a:defRPr sz="2800" b="1" baseline="0">
                <a:solidFill>
                  <a:schemeClr val="bg1"/>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1</a:t>
            </a:r>
          </a:p>
        </p:txBody>
      </p:sp>
      <p:sp>
        <p:nvSpPr>
          <p:cNvPr id="32" name="Text Placeholder 25">
            <a:extLst>
              <a:ext uri="{FF2B5EF4-FFF2-40B4-BE49-F238E27FC236}">
                <a16:creationId xmlns:a16="http://schemas.microsoft.com/office/drawing/2014/main" id="{08038425-9264-1F4E-88D1-3EBC1D8EC002}"/>
              </a:ext>
            </a:extLst>
          </p:cNvPr>
          <p:cNvSpPr>
            <a:spLocks noGrp="1"/>
          </p:cNvSpPr>
          <p:nvPr>
            <p:ph type="body" sz="quarter" idx="16" hasCustomPrompt="1"/>
          </p:nvPr>
        </p:nvSpPr>
        <p:spPr>
          <a:xfrm>
            <a:off x="6843009" y="4351307"/>
            <a:ext cx="4902027" cy="968329"/>
          </a:xfrm>
        </p:spPr>
        <p:txBody>
          <a:bodyPr anchor="ctr">
            <a:noAutofit/>
          </a:bodyPr>
          <a:lstStyle>
            <a:lvl1pPr marL="0" indent="0" algn="l">
              <a:buNone/>
              <a:defRPr sz="2400" baseline="0">
                <a:solidFill>
                  <a:srgbClr val="003841"/>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33" name="Text Placeholder 25">
            <a:extLst>
              <a:ext uri="{FF2B5EF4-FFF2-40B4-BE49-F238E27FC236}">
                <a16:creationId xmlns:a16="http://schemas.microsoft.com/office/drawing/2014/main" id="{45893CFC-8396-4D40-901D-100173AF1E57}"/>
              </a:ext>
            </a:extLst>
          </p:cNvPr>
          <p:cNvSpPr>
            <a:spLocks noGrp="1"/>
          </p:cNvSpPr>
          <p:nvPr>
            <p:ph type="body" sz="quarter" idx="17" hasCustomPrompt="1"/>
          </p:nvPr>
        </p:nvSpPr>
        <p:spPr>
          <a:xfrm>
            <a:off x="5848098" y="4679898"/>
            <a:ext cx="685799" cy="635000"/>
          </a:xfrm>
          <a:solidFill>
            <a:srgbClr val="1198D1"/>
          </a:solidFill>
        </p:spPr>
        <p:txBody>
          <a:bodyPr anchor="ctr">
            <a:noAutofit/>
          </a:bodyPr>
          <a:lstStyle>
            <a:lvl1pPr marL="0" indent="0" algn="ctr">
              <a:buNone/>
              <a:defRPr sz="2800" b="1" baseline="0">
                <a:solidFill>
                  <a:schemeClr val="bg1"/>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2</a:t>
            </a:r>
          </a:p>
        </p:txBody>
      </p:sp>
      <p:sp>
        <p:nvSpPr>
          <p:cNvPr id="34" name="Text Placeholder 25">
            <a:extLst>
              <a:ext uri="{FF2B5EF4-FFF2-40B4-BE49-F238E27FC236}">
                <a16:creationId xmlns:a16="http://schemas.microsoft.com/office/drawing/2014/main" id="{4D7757DD-E2E7-9040-BCA6-26552F8FD55A}"/>
              </a:ext>
            </a:extLst>
          </p:cNvPr>
          <p:cNvSpPr>
            <a:spLocks noGrp="1"/>
          </p:cNvSpPr>
          <p:nvPr>
            <p:ph type="body" sz="quarter" idx="18" hasCustomPrompt="1"/>
          </p:nvPr>
        </p:nvSpPr>
        <p:spPr>
          <a:xfrm>
            <a:off x="6804738" y="5559667"/>
            <a:ext cx="4902027" cy="968329"/>
          </a:xfrm>
        </p:spPr>
        <p:txBody>
          <a:bodyPr anchor="ctr">
            <a:noAutofit/>
          </a:bodyPr>
          <a:lstStyle>
            <a:lvl1pPr marL="0" indent="0" algn="l">
              <a:buNone/>
              <a:defRPr sz="2400" baseline="0">
                <a:solidFill>
                  <a:srgbClr val="003841"/>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35" name="Text Placeholder 25">
            <a:extLst>
              <a:ext uri="{FF2B5EF4-FFF2-40B4-BE49-F238E27FC236}">
                <a16:creationId xmlns:a16="http://schemas.microsoft.com/office/drawing/2014/main" id="{684551EA-8CF7-824A-988E-9EBE2A6FFE43}"/>
              </a:ext>
            </a:extLst>
          </p:cNvPr>
          <p:cNvSpPr>
            <a:spLocks noGrp="1"/>
          </p:cNvSpPr>
          <p:nvPr>
            <p:ph type="body" sz="quarter" idx="19" hasCustomPrompt="1"/>
          </p:nvPr>
        </p:nvSpPr>
        <p:spPr>
          <a:xfrm>
            <a:off x="5857452" y="5907308"/>
            <a:ext cx="685799" cy="635000"/>
          </a:xfrm>
          <a:solidFill>
            <a:srgbClr val="1198D1"/>
          </a:solidFill>
        </p:spPr>
        <p:txBody>
          <a:bodyPr anchor="ctr">
            <a:noAutofit/>
          </a:bodyPr>
          <a:lstStyle>
            <a:lvl1pPr marL="0" indent="0" algn="ctr">
              <a:buNone/>
              <a:defRPr sz="2800" b="1" baseline="0">
                <a:solidFill>
                  <a:schemeClr val="bg1"/>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3</a:t>
            </a:r>
          </a:p>
        </p:txBody>
      </p:sp>
      <p:sp>
        <p:nvSpPr>
          <p:cNvPr id="11" name="Text Placeholder 25">
            <a:extLst>
              <a:ext uri="{FF2B5EF4-FFF2-40B4-BE49-F238E27FC236}">
                <a16:creationId xmlns:a16="http://schemas.microsoft.com/office/drawing/2014/main" id="{CF130524-0B6F-4ABC-B60A-56D10CD5B7D2}"/>
              </a:ext>
            </a:extLst>
          </p:cNvPr>
          <p:cNvSpPr>
            <a:spLocks noGrp="1"/>
          </p:cNvSpPr>
          <p:nvPr>
            <p:ph type="body" sz="quarter" idx="20" hasCustomPrompt="1"/>
          </p:nvPr>
        </p:nvSpPr>
        <p:spPr>
          <a:xfrm>
            <a:off x="5837978" y="2134744"/>
            <a:ext cx="685799" cy="635000"/>
          </a:xfrm>
          <a:solidFill>
            <a:srgbClr val="1198D1"/>
          </a:solidFill>
        </p:spPr>
        <p:txBody>
          <a:bodyPr anchor="ctr">
            <a:noAutofit/>
          </a:bodyPr>
          <a:lstStyle>
            <a:lvl1pPr marL="0" indent="0" algn="ctr">
              <a:buNone/>
              <a:defRPr sz="2800" b="1" baseline="0">
                <a:solidFill>
                  <a:schemeClr val="bg1"/>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1</a:t>
            </a:r>
          </a:p>
        </p:txBody>
      </p:sp>
      <p:sp>
        <p:nvSpPr>
          <p:cNvPr id="12" name="Text Placeholder 25">
            <a:extLst>
              <a:ext uri="{FF2B5EF4-FFF2-40B4-BE49-F238E27FC236}">
                <a16:creationId xmlns:a16="http://schemas.microsoft.com/office/drawing/2014/main" id="{56144275-CBA6-4567-9D76-6868B01C311D}"/>
              </a:ext>
            </a:extLst>
          </p:cNvPr>
          <p:cNvSpPr>
            <a:spLocks noGrp="1"/>
          </p:cNvSpPr>
          <p:nvPr>
            <p:ph type="body" sz="quarter" idx="21" hasCustomPrompt="1"/>
          </p:nvPr>
        </p:nvSpPr>
        <p:spPr>
          <a:xfrm>
            <a:off x="5837978" y="906831"/>
            <a:ext cx="685799" cy="635000"/>
          </a:xfrm>
          <a:solidFill>
            <a:srgbClr val="1198D1"/>
          </a:solidFill>
        </p:spPr>
        <p:txBody>
          <a:bodyPr anchor="ctr">
            <a:noAutofit/>
          </a:bodyPr>
          <a:lstStyle>
            <a:lvl1pPr marL="0" indent="0" algn="ctr">
              <a:buNone/>
              <a:defRPr sz="2800" b="1" baseline="0">
                <a:solidFill>
                  <a:schemeClr val="bg1"/>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1</a:t>
            </a:r>
          </a:p>
        </p:txBody>
      </p:sp>
      <p:sp>
        <p:nvSpPr>
          <p:cNvPr id="13" name="Text Placeholder 25">
            <a:extLst>
              <a:ext uri="{FF2B5EF4-FFF2-40B4-BE49-F238E27FC236}">
                <a16:creationId xmlns:a16="http://schemas.microsoft.com/office/drawing/2014/main" id="{1383A843-1802-42B0-ACA6-EBA812612F47}"/>
              </a:ext>
            </a:extLst>
          </p:cNvPr>
          <p:cNvSpPr>
            <a:spLocks noGrp="1"/>
          </p:cNvSpPr>
          <p:nvPr>
            <p:ph type="body" sz="quarter" idx="22" hasCustomPrompt="1"/>
          </p:nvPr>
        </p:nvSpPr>
        <p:spPr>
          <a:xfrm>
            <a:off x="6793918" y="586221"/>
            <a:ext cx="4902027" cy="968329"/>
          </a:xfrm>
        </p:spPr>
        <p:txBody>
          <a:bodyPr anchor="ctr">
            <a:noAutofit/>
          </a:bodyPr>
          <a:lstStyle>
            <a:lvl1pPr marL="0" indent="0" algn="l">
              <a:buNone/>
              <a:defRPr sz="2400" baseline="0">
                <a:solidFill>
                  <a:srgbClr val="003841"/>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14" name="Text Placeholder 25">
            <a:extLst>
              <a:ext uri="{FF2B5EF4-FFF2-40B4-BE49-F238E27FC236}">
                <a16:creationId xmlns:a16="http://schemas.microsoft.com/office/drawing/2014/main" id="{E7A34E27-E4CC-4262-8634-1A5DB1D34556}"/>
              </a:ext>
            </a:extLst>
          </p:cNvPr>
          <p:cNvSpPr>
            <a:spLocks noGrp="1"/>
          </p:cNvSpPr>
          <p:nvPr>
            <p:ph type="body" sz="quarter" idx="23" hasCustomPrompt="1"/>
          </p:nvPr>
        </p:nvSpPr>
        <p:spPr>
          <a:xfrm>
            <a:off x="6843009" y="1758033"/>
            <a:ext cx="4902027" cy="968329"/>
          </a:xfrm>
        </p:spPr>
        <p:txBody>
          <a:bodyPr anchor="ctr">
            <a:noAutofit/>
          </a:bodyPr>
          <a:lstStyle>
            <a:lvl1pPr marL="0" indent="0" algn="l">
              <a:buNone/>
              <a:defRPr sz="2400" baseline="0">
                <a:solidFill>
                  <a:srgbClr val="003841"/>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40" name="Text Placeholder 23">
            <a:extLst>
              <a:ext uri="{FF2B5EF4-FFF2-40B4-BE49-F238E27FC236}">
                <a16:creationId xmlns:a16="http://schemas.microsoft.com/office/drawing/2014/main" id="{1D95DCFA-7244-DC46-94F1-472953A5C4BC}"/>
              </a:ext>
            </a:extLst>
          </p:cNvPr>
          <p:cNvSpPr>
            <a:spLocks noGrp="1"/>
          </p:cNvSpPr>
          <p:nvPr>
            <p:ph type="body" sz="quarter" idx="13" hasCustomPrompt="1"/>
          </p:nvPr>
        </p:nvSpPr>
        <p:spPr>
          <a:xfrm>
            <a:off x="446964" y="911924"/>
            <a:ext cx="4563524" cy="1540320"/>
          </a:xfrm>
          <a:noFill/>
        </p:spPr>
        <p:txBody>
          <a:bodyPr>
            <a:normAutofit/>
          </a:bodyPr>
          <a:lstStyle>
            <a:lvl1pPr marL="0" indent="0" algn="l">
              <a:buNone/>
              <a:defRPr sz="3600" b="1">
                <a:solidFill>
                  <a:schemeClr val="bg1"/>
                </a:solidFill>
                <a:latin typeface="+mn-lt"/>
              </a:defRPr>
            </a:lvl1pPr>
          </a:lstStyle>
          <a:p>
            <a:pPr lvl="0"/>
            <a:r>
              <a:rPr lang="en-US" dirty="0"/>
              <a:t>TITLE</a:t>
            </a:r>
          </a:p>
        </p:txBody>
      </p:sp>
      <p:sp>
        <p:nvSpPr>
          <p:cNvPr id="27" name="Rectangle 26">
            <a:extLst>
              <a:ext uri="{FF2B5EF4-FFF2-40B4-BE49-F238E27FC236}">
                <a16:creationId xmlns:a16="http://schemas.microsoft.com/office/drawing/2014/main" id="{7AEBD82E-F0BC-AB42-9736-66DF3CA36D1F}"/>
              </a:ext>
            </a:extLst>
          </p:cNvPr>
          <p:cNvSpPr/>
          <p:nvPr userDrawn="1"/>
        </p:nvSpPr>
        <p:spPr>
          <a:xfrm>
            <a:off x="126035" y="680118"/>
            <a:ext cx="5366548" cy="2089626"/>
          </a:xfrm>
          <a:prstGeom prst="rect">
            <a:avLst/>
          </a:prstGeom>
          <a:solidFill>
            <a:srgbClr val="1198D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p>
        </p:txBody>
      </p:sp>
    </p:spTree>
    <p:extLst>
      <p:ext uri="{BB962C8B-B14F-4D97-AF65-F5344CB8AC3E}">
        <p14:creationId xmlns:p14="http://schemas.microsoft.com/office/powerpoint/2010/main" val="18276972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x">
  <p:cSld name="1_Title Slide">
    <p:spTree>
      <p:nvGrpSpPr>
        <p:cNvPr id="1" name=""/>
        <p:cNvGrpSpPr/>
        <p:nvPr/>
      </p:nvGrpSpPr>
      <p:grpSpPr>
        <a:xfrm>
          <a:off x="0" y="0"/>
          <a:ext cx="0" cy="0"/>
          <a:chOff x="0" y="0"/>
          <a:chExt cx="0" cy="0"/>
        </a:xfrm>
      </p:grpSpPr>
      <p:sp>
        <p:nvSpPr>
          <p:cNvPr id="332" name="PlaceHolder 1"/>
          <p:cNvSpPr>
            <a:spLocks noGrp="1"/>
          </p:cNvSpPr>
          <p:nvPr>
            <p:ph type="title"/>
          </p:nvPr>
        </p:nvSpPr>
        <p:spPr>
          <a:xfrm>
            <a:off x="609480" y="273600"/>
            <a:ext cx="10972440" cy="1144800"/>
          </a:xfrm>
          <a:prstGeom prst="rect">
            <a:avLst/>
          </a:prstGeom>
        </p:spPr>
        <p:txBody>
          <a:bodyPr lIns="0" tIns="0" rIns="0" bIns="0" anchor="ctr">
            <a:noAutofit/>
          </a:bodyPr>
          <a:lstStyle/>
          <a:p>
            <a:endParaRPr lang="en-US" sz="1800" b="0" strike="noStrike" spc="-1">
              <a:solidFill>
                <a:srgbClr val="000000"/>
              </a:solidFill>
              <a:latin typeface="Calibri"/>
            </a:endParaRPr>
          </a:p>
        </p:txBody>
      </p:sp>
      <p:sp>
        <p:nvSpPr>
          <p:cNvPr id="333" name="PlaceHolder 2"/>
          <p:cNvSpPr>
            <a:spLocks noGrp="1"/>
          </p:cNvSpPr>
          <p:nvPr>
            <p:ph type="subTitle"/>
          </p:nvPr>
        </p:nvSpPr>
        <p:spPr>
          <a:xfrm>
            <a:off x="419400" y="3128760"/>
            <a:ext cx="2822400" cy="1028880"/>
          </a:xfrm>
          <a:prstGeom prst="rect">
            <a:avLst/>
          </a:prstGeom>
        </p:spPr>
        <p:txBody>
          <a:bodyPr lIns="0" tIns="0" rIns="0" bIns="0" anchor="ctr">
            <a:noAutofit/>
          </a:bodyPr>
          <a:lstStyle/>
          <a:p>
            <a:pPr algn="ctr"/>
            <a:endParaRPr lang="pl-PL" sz="3200" b="0" strike="noStrike" spc="-1">
              <a:latin typeface="Arial"/>
            </a:endParaRPr>
          </a:p>
        </p:txBody>
      </p:sp>
    </p:spTree>
    <p:extLst>
      <p:ext uri="{BB962C8B-B14F-4D97-AF65-F5344CB8AC3E}">
        <p14:creationId xmlns:p14="http://schemas.microsoft.com/office/powerpoint/2010/main" val="175468438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Rectangle 4"/>
          <p:cNvSpPr/>
          <p:nvPr userDrawn="1"/>
        </p:nvSpPr>
        <p:spPr>
          <a:xfrm>
            <a:off x="0" y="-1"/>
            <a:ext cx="12192000" cy="6858001"/>
          </a:xfrm>
          <a:prstGeom prst="rect">
            <a:avLst/>
          </a:prstGeom>
          <a:solidFill>
            <a:srgbClr val="E45E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p:cNvSpPr/>
          <p:nvPr userDrawn="1"/>
        </p:nvSpPr>
        <p:spPr>
          <a:xfrm>
            <a:off x="586901" y="491138"/>
            <a:ext cx="4309564" cy="4708981"/>
          </a:xfrm>
          <a:prstGeom prst="rect">
            <a:avLst/>
          </a:prstGeom>
        </p:spPr>
        <p:txBody>
          <a:bodyPr wrap="square">
            <a:spAutoFit/>
          </a:bodyPr>
          <a:lstStyle/>
          <a:p>
            <a:pPr marL="0" lvl="0" indent="0" algn="l" rtl="0">
              <a:spcBef>
                <a:spcPts val="0"/>
              </a:spcBef>
              <a:spcAft>
                <a:spcPts val="0"/>
              </a:spcAft>
              <a:buClr>
                <a:schemeClr val="dk1"/>
              </a:buClr>
              <a:buSzPts val="1100"/>
              <a:buFont typeface="Arial"/>
              <a:buNone/>
            </a:pPr>
            <a:r>
              <a:rPr lang="en-IE" sz="3600" dirty="0">
                <a:solidFill>
                  <a:schemeClr val="bg1"/>
                </a:solidFill>
                <a:latin typeface="+mn-lt"/>
                <a:ea typeface="Quattrocento Sans"/>
                <a:cs typeface="Quattrocento Sans"/>
                <a:sym typeface="Quattrocento Sans"/>
              </a:rPr>
              <a:t>ICONS</a:t>
            </a:r>
            <a:r>
              <a:rPr lang="en-IE" sz="3600" baseline="0" dirty="0">
                <a:solidFill>
                  <a:schemeClr val="bg1"/>
                </a:solidFill>
                <a:latin typeface="+mn-lt"/>
                <a:ea typeface="Quattrocento Sans"/>
                <a:cs typeface="Quattrocento Sans"/>
                <a:sym typeface="Quattrocento Sans"/>
              </a:rPr>
              <a:t> WHICH CAN BE USED WITHIN THE </a:t>
            </a:r>
            <a:r>
              <a:rPr lang="en-IE" sz="3600" b="1" baseline="0" dirty="0">
                <a:solidFill>
                  <a:schemeClr val="bg1"/>
                </a:solidFill>
                <a:latin typeface="+mn-lt"/>
                <a:ea typeface="Quattrocento Sans"/>
                <a:cs typeface="Quattrocento Sans"/>
                <a:sym typeface="Quattrocento Sans"/>
              </a:rPr>
              <a:t>OUTPACE</a:t>
            </a:r>
          </a:p>
          <a:p>
            <a:pPr marL="0" lvl="0" indent="0" algn="l" rtl="0">
              <a:spcBef>
                <a:spcPts val="0"/>
              </a:spcBef>
              <a:spcAft>
                <a:spcPts val="0"/>
              </a:spcAft>
              <a:buClr>
                <a:schemeClr val="dk1"/>
              </a:buClr>
              <a:buSzPts val="1100"/>
              <a:buFont typeface="Arial"/>
              <a:buNone/>
            </a:pPr>
            <a:r>
              <a:rPr lang="en-IE" sz="3600" baseline="0" dirty="0">
                <a:solidFill>
                  <a:schemeClr val="bg1"/>
                </a:solidFill>
                <a:latin typeface="+mn-lt"/>
                <a:ea typeface="Quattrocento Sans"/>
                <a:cs typeface="Quattrocento Sans"/>
                <a:sym typeface="Quattrocento Sans"/>
              </a:rPr>
              <a:t>POWERPOINT</a:t>
            </a:r>
          </a:p>
          <a:p>
            <a:pPr marL="0" lvl="0" indent="0" algn="l" rtl="0">
              <a:spcBef>
                <a:spcPts val="0"/>
              </a:spcBef>
              <a:spcAft>
                <a:spcPts val="0"/>
              </a:spcAft>
              <a:buClr>
                <a:schemeClr val="dk1"/>
              </a:buClr>
              <a:buSzPts val="1100"/>
              <a:buFont typeface="Arial"/>
              <a:buNone/>
            </a:pPr>
            <a:endParaRPr lang="en-IE" sz="3600" dirty="0">
              <a:solidFill>
                <a:schemeClr val="bg1"/>
              </a:solidFill>
              <a:latin typeface="+mn-lt"/>
              <a:ea typeface="Quattrocento Sans"/>
              <a:cs typeface="Quattrocento Sans"/>
              <a:sym typeface="Quattrocento Sans"/>
            </a:endParaRPr>
          </a:p>
          <a:p>
            <a:pPr marL="52388" lvl="0" indent="0" algn="l" rtl="0">
              <a:spcBef>
                <a:spcPts val="0"/>
              </a:spcBef>
              <a:spcAft>
                <a:spcPts val="0"/>
              </a:spcAft>
              <a:buClr>
                <a:schemeClr val="dk1"/>
              </a:buClr>
              <a:buSzPts val="900"/>
              <a:buFont typeface="Quattrocento Sans"/>
              <a:buNone/>
              <a:tabLst/>
            </a:pPr>
            <a:r>
              <a:rPr lang="en-IE" sz="2400" i="1" dirty="0">
                <a:solidFill>
                  <a:schemeClr val="bg1"/>
                </a:solidFill>
                <a:latin typeface="+mn-lt"/>
                <a:ea typeface="Quattrocento Sans"/>
                <a:cs typeface="Quattrocento Sans"/>
                <a:sym typeface="Quattrocento Sans"/>
              </a:rPr>
              <a:t>Resize them without losing quality.</a:t>
            </a:r>
            <a:r>
              <a:rPr lang="en-IE" sz="2400" i="1" baseline="0" dirty="0">
                <a:solidFill>
                  <a:schemeClr val="bg1"/>
                </a:solidFill>
                <a:latin typeface="+mn-lt"/>
                <a:ea typeface="Quattrocento Sans"/>
                <a:cs typeface="Quattrocento Sans"/>
                <a:sym typeface="Quattrocento Sans"/>
              </a:rPr>
              <a:t> </a:t>
            </a:r>
            <a:r>
              <a:rPr lang="en-IE" sz="2400" i="1" dirty="0">
                <a:solidFill>
                  <a:schemeClr val="bg1"/>
                </a:solidFill>
                <a:latin typeface="+mn-lt"/>
                <a:ea typeface="Quattrocento Sans"/>
                <a:cs typeface="Quattrocento Sans"/>
                <a:sym typeface="Quattrocento Sans"/>
              </a:rPr>
              <a:t> Change line colour, width and style.</a:t>
            </a:r>
            <a:r>
              <a:rPr lang="en-IE" sz="2400" i="1" baseline="0" dirty="0">
                <a:solidFill>
                  <a:schemeClr val="bg1"/>
                </a:solidFill>
                <a:latin typeface="+mn-lt"/>
                <a:ea typeface="Quattrocento Sans"/>
                <a:cs typeface="Quattrocento Sans"/>
                <a:sym typeface="Quattrocento Sans"/>
              </a:rPr>
              <a:t>  </a:t>
            </a:r>
          </a:p>
          <a:p>
            <a:pPr marL="52388" lvl="0" indent="0" algn="l" rtl="0">
              <a:spcBef>
                <a:spcPts val="0"/>
              </a:spcBef>
              <a:spcAft>
                <a:spcPts val="0"/>
              </a:spcAft>
              <a:buClr>
                <a:schemeClr val="dk1"/>
              </a:buClr>
              <a:buSzPts val="900"/>
              <a:buFont typeface="Quattrocento Sans"/>
              <a:buNone/>
              <a:tabLst/>
            </a:pPr>
            <a:endParaRPr lang="en-IE" sz="2400" i="1" baseline="0" dirty="0">
              <a:solidFill>
                <a:schemeClr val="bg1"/>
              </a:solidFill>
              <a:latin typeface="+mn-lt"/>
              <a:ea typeface="Quattrocento Sans"/>
              <a:cs typeface="Quattrocento Sans"/>
              <a:sym typeface="Quattrocento Sans"/>
            </a:endParaRPr>
          </a:p>
          <a:p>
            <a:pPr marL="52388" lvl="0" indent="0" algn="l" rtl="0">
              <a:spcBef>
                <a:spcPts val="0"/>
              </a:spcBef>
              <a:spcAft>
                <a:spcPts val="0"/>
              </a:spcAft>
              <a:buClr>
                <a:schemeClr val="dk1"/>
              </a:buClr>
              <a:buSzPts val="900"/>
              <a:buFont typeface="Quattrocento Sans"/>
              <a:buNone/>
              <a:tabLst/>
            </a:pPr>
            <a:r>
              <a:rPr lang="en" sz="2400" dirty="0">
                <a:solidFill>
                  <a:schemeClr val="bg1"/>
                </a:solidFill>
                <a:latin typeface="+mn-lt"/>
                <a:ea typeface="Quattrocento Sans"/>
                <a:cs typeface="Quattrocento Sans"/>
                <a:sym typeface="Quattrocento Sans"/>
              </a:rPr>
              <a:t>Isn’t that nice? :)</a:t>
            </a:r>
          </a:p>
        </p:txBody>
      </p:sp>
      <p:sp>
        <p:nvSpPr>
          <p:cNvPr id="7" name="Rectangle 6"/>
          <p:cNvSpPr/>
          <p:nvPr userDrawn="1"/>
        </p:nvSpPr>
        <p:spPr>
          <a:xfrm>
            <a:off x="0" y="5968370"/>
            <a:ext cx="12192000" cy="461665"/>
          </a:xfrm>
          <a:prstGeom prst="rect">
            <a:avLst/>
          </a:prstGeom>
        </p:spPr>
        <p:txBody>
          <a:bodyPr wrap="square">
            <a:spAutoFit/>
          </a:bodyPr>
          <a:lstStyle/>
          <a:p>
            <a:pPr algn="ctr"/>
            <a:r>
              <a:rPr lang="en-IE" sz="2400" kern="1200" dirty="0">
                <a:solidFill>
                  <a:schemeClr val="bg1"/>
                </a:solidFill>
                <a:effectLst/>
                <a:latin typeface="+mn-lt"/>
                <a:ea typeface="+mn-ea"/>
                <a:cs typeface="+mn-cs"/>
              </a:rPr>
              <a:t>*** </a:t>
            </a:r>
            <a:r>
              <a:rPr lang="en-IE" sz="2400" b="1" kern="1200" dirty="0">
                <a:solidFill>
                  <a:schemeClr val="bg1"/>
                </a:solidFill>
                <a:effectLst/>
                <a:latin typeface="+mn-lt"/>
                <a:ea typeface="+mn-ea"/>
                <a:cs typeface="+mn-cs"/>
              </a:rPr>
              <a:t>PLEASE DELETE THIS INSTRUCTION SLIDE BEFORE PRESENTING FINAL PRESENTATION </a:t>
            </a:r>
            <a:r>
              <a:rPr lang="en-IE" sz="2400" kern="1200" dirty="0">
                <a:solidFill>
                  <a:schemeClr val="bg1"/>
                </a:solidFill>
                <a:effectLst/>
                <a:latin typeface="+mn-lt"/>
                <a:ea typeface="+mn-ea"/>
                <a:cs typeface="+mn-cs"/>
              </a:rPr>
              <a:t>*** </a:t>
            </a:r>
            <a:endParaRPr lang="en-US" sz="2400" kern="1200" dirty="0">
              <a:solidFill>
                <a:schemeClr val="bg1"/>
              </a:solidFill>
              <a:effectLst/>
              <a:latin typeface="+mn-lt"/>
              <a:ea typeface="+mn-ea"/>
              <a:cs typeface="+mn-cs"/>
            </a:endParaRPr>
          </a:p>
        </p:txBody>
      </p:sp>
      <p:cxnSp>
        <p:nvCxnSpPr>
          <p:cNvPr id="8" name="Straight Connector 7"/>
          <p:cNvCxnSpPr/>
          <p:nvPr userDrawn="1"/>
        </p:nvCxnSpPr>
        <p:spPr>
          <a:xfrm flipH="1">
            <a:off x="2" y="5540407"/>
            <a:ext cx="12191998"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userDrawn="1"/>
        </p:nvCxnSpPr>
        <p:spPr>
          <a:xfrm>
            <a:off x="5145818" y="0"/>
            <a:ext cx="0" cy="5540408"/>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87540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ver Slide - Large Photo">
    <p:spTree>
      <p:nvGrpSpPr>
        <p:cNvPr id="1" name=""/>
        <p:cNvGrpSpPr/>
        <p:nvPr/>
      </p:nvGrpSpPr>
      <p:grpSpPr>
        <a:xfrm>
          <a:off x="0" y="0"/>
          <a:ext cx="0" cy="0"/>
          <a:chOff x="0" y="0"/>
          <a:chExt cx="0" cy="0"/>
        </a:xfrm>
      </p:grpSpPr>
      <p:sp>
        <p:nvSpPr>
          <p:cNvPr id="20" name="Freeform 19">
            <a:extLst>
              <a:ext uri="{FF2B5EF4-FFF2-40B4-BE49-F238E27FC236}">
                <a16:creationId xmlns:a16="http://schemas.microsoft.com/office/drawing/2014/main" id="{E9C78EDF-0002-D243-BE14-4DB2F759C0BE}"/>
              </a:ext>
            </a:extLst>
          </p:cNvPr>
          <p:cNvSpPr>
            <a:spLocks noGrp="1"/>
          </p:cNvSpPr>
          <p:nvPr>
            <p:ph type="pic" sz="quarter" idx="10"/>
          </p:nvPr>
        </p:nvSpPr>
        <p:spPr>
          <a:xfrm>
            <a:off x="0" y="0"/>
            <a:ext cx="12192000" cy="6858000"/>
          </a:xfrm>
          <a:custGeom>
            <a:avLst/>
            <a:gdLst>
              <a:gd name="connsiteX0" fmla="*/ 0 w 12192000"/>
              <a:gd name="connsiteY0" fmla="*/ 0 h 6858000"/>
              <a:gd name="connsiteX1" fmla="*/ 12192000 w 12192000"/>
              <a:gd name="connsiteY1" fmla="*/ 0 h 6858000"/>
              <a:gd name="connsiteX2" fmla="*/ 12192000 w 12192000"/>
              <a:gd name="connsiteY2" fmla="*/ 5830784 h 6858000"/>
              <a:gd name="connsiteX3" fmla="*/ 9724425 w 12192000"/>
              <a:gd name="connsiteY3" fmla="*/ 5830784 h 6858000"/>
              <a:gd name="connsiteX4" fmla="*/ 9724425 w 12192000"/>
              <a:gd name="connsiteY4" fmla="*/ 6858000 h 6858000"/>
              <a:gd name="connsiteX5" fmla="*/ 0 w 12192000"/>
              <a:gd name="connsiteY5" fmla="*/ 6858000 h 6858000"/>
              <a:gd name="connsiteX6" fmla="*/ 0 w 12192000"/>
              <a:gd name="connsiteY6" fmla="*/ 6412675 h 6858000"/>
              <a:gd name="connsiteX7" fmla="*/ 2303813 w 12192000"/>
              <a:gd name="connsiteY7" fmla="*/ 6412675 h 6858000"/>
              <a:gd name="connsiteX8" fmla="*/ 2303813 w 12192000"/>
              <a:gd name="connsiteY8" fmla="*/ 5760582 h 6858000"/>
              <a:gd name="connsiteX9" fmla="*/ 0 w 12192000"/>
              <a:gd name="connsiteY9" fmla="*/ 5760582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192000" h="6858000">
                <a:moveTo>
                  <a:pt x="0" y="0"/>
                </a:moveTo>
                <a:lnTo>
                  <a:pt x="12192000" y="0"/>
                </a:lnTo>
                <a:lnTo>
                  <a:pt x="12192000" y="5830784"/>
                </a:lnTo>
                <a:lnTo>
                  <a:pt x="9724425" y="5830784"/>
                </a:lnTo>
                <a:lnTo>
                  <a:pt x="9724425" y="6858000"/>
                </a:lnTo>
                <a:lnTo>
                  <a:pt x="0" y="6858000"/>
                </a:lnTo>
                <a:lnTo>
                  <a:pt x="0" y="6412675"/>
                </a:lnTo>
                <a:lnTo>
                  <a:pt x="2303813" y="6412675"/>
                </a:lnTo>
                <a:lnTo>
                  <a:pt x="2303813" y="5760582"/>
                </a:lnTo>
                <a:lnTo>
                  <a:pt x="0" y="5760582"/>
                </a:lnTo>
                <a:close/>
              </a:path>
            </a:pathLst>
          </a:custGeom>
        </p:spPr>
        <p:txBody>
          <a:bodyPr wrap="square">
            <a:noAutofit/>
          </a:bodyPr>
          <a:lstStyle>
            <a:lvl1pPr marL="0" indent="0" algn="ctr">
              <a:buNone/>
              <a:defRPr/>
            </a:lvl1pPr>
          </a:lstStyle>
          <a:p>
            <a:endParaRPr lang="en-US" dirty="0"/>
          </a:p>
          <a:p>
            <a:endParaRPr lang="en-US" dirty="0"/>
          </a:p>
          <a:p>
            <a:r>
              <a:rPr lang="en-US" dirty="0"/>
              <a:t>Click to add photo</a:t>
            </a:r>
          </a:p>
        </p:txBody>
      </p:sp>
      <p:sp>
        <p:nvSpPr>
          <p:cNvPr id="14" name="Rectangle 13">
            <a:extLst>
              <a:ext uri="{FF2B5EF4-FFF2-40B4-BE49-F238E27FC236}">
                <a16:creationId xmlns:a16="http://schemas.microsoft.com/office/drawing/2014/main" id="{808FF2F0-510E-0C49-A3B3-E3FDE6A2905B}"/>
              </a:ext>
            </a:extLst>
          </p:cNvPr>
          <p:cNvSpPr/>
          <p:nvPr userDrawn="1"/>
        </p:nvSpPr>
        <p:spPr>
          <a:xfrm>
            <a:off x="9353576" y="5676405"/>
            <a:ext cx="2838424" cy="1181595"/>
          </a:xfrm>
          <a:prstGeom prst="rect">
            <a:avLst/>
          </a:prstGeom>
          <a:solidFill>
            <a:srgbClr val="E45E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Placeholder 23">
            <a:extLst>
              <a:ext uri="{FF2B5EF4-FFF2-40B4-BE49-F238E27FC236}">
                <a16:creationId xmlns:a16="http://schemas.microsoft.com/office/drawing/2014/main" id="{EE368355-9CC1-B44C-83A8-360C611577C6}"/>
              </a:ext>
            </a:extLst>
          </p:cNvPr>
          <p:cNvSpPr>
            <a:spLocks noGrp="1"/>
          </p:cNvSpPr>
          <p:nvPr>
            <p:ph type="body" sz="quarter" idx="15" hasCustomPrompt="1"/>
          </p:nvPr>
        </p:nvSpPr>
        <p:spPr>
          <a:xfrm>
            <a:off x="0" y="3485497"/>
            <a:ext cx="12192000" cy="775681"/>
          </a:xfrm>
        </p:spPr>
        <p:txBody>
          <a:bodyPr>
            <a:noAutofit/>
          </a:bodyPr>
          <a:lstStyle>
            <a:lvl1pPr marL="0" indent="0" algn="ctr">
              <a:buNone/>
              <a:defRPr sz="5400" b="1" baseline="0">
                <a:solidFill>
                  <a:schemeClr val="bg1"/>
                </a:solidFill>
                <a:latin typeface="+mn-lt"/>
              </a:defRPr>
            </a:lvl1pPr>
          </a:lstStyle>
          <a:p>
            <a:pPr lvl="0"/>
            <a:r>
              <a:rPr lang="en-US" dirty="0"/>
              <a:t>HEADING</a:t>
            </a:r>
          </a:p>
        </p:txBody>
      </p:sp>
      <p:sp>
        <p:nvSpPr>
          <p:cNvPr id="18" name="Text Placeholder 23">
            <a:extLst>
              <a:ext uri="{FF2B5EF4-FFF2-40B4-BE49-F238E27FC236}">
                <a16:creationId xmlns:a16="http://schemas.microsoft.com/office/drawing/2014/main" id="{14AAB772-A3C1-D54B-A986-AC045470D107}"/>
              </a:ext>
            </a:extLst>
          </p:cNvPr>
          <p:cNvSpPr>
            <a:spLocks noGrp="1"/>
          </p:cNvSpPr>
          <p:nvPr>
            <p:ph type="body" sz="quarter" idx="16" hasCustomPrompt="1"/>
          </p:nvPr>
        </p:nvSpPr>
        <p:spPr>
          <a:xfrm>
            <a:off x="0" y="4191990"/>
            <a:ext cx="12192000" cy="775681"/>
          </a:xfrm>
        </p:spPr>
        <p:txBody>
          <a:bodyPr>
            <a:normAutofit/>
          </a:bodyPr>
          <a:lstStyle>
            <a:lvl1pPr marL="0" indent="0" algn="ctr">
              <a:buNone/>
              <a:defRPr sz="3600">
                <a:solidFill>
                  <a:schemeClr val="bg1"/>
                </a:solidFill>
                <a:latin typeface="+mn-lt"/>
              </a:defRPr>
            </a:lvl1pPr>
          </a:lstStyle>
          <a:p>
            <a:pPr lvl="0"/>
            <a:r>
              <a:rPr lang="en-US" dirty="0"/>
              <a:t>Sub-Heading</a:t>
            </a:r>
          </a:p>
        </p:txBody>
      </p:sp>
      <p:pic>
        <p:nvPicPr>
          <p:cNvPr id="19" name="Picture 18">
            <a:extLst>
              <a:ext uri="{FF2B5EF4-FFF2-40B4-BE49-F238E27FC236}">
                <a16:creationId xmlns:a16="http://schemas.microsoft.com/office/drawing/2014/main" id="{CE5713AF-C60E-944E-9727-1251D60620F7}"/>
              </a:ext>
            </a:extLst>
          </p:cNvPr>
          <p:cNvPicPr>
            <a:picLocks noChangeAspect="1"/>
          </p:cNvPicPr>
          <p:nvPr userDrawn="1"/>
        </p:nvPicPr>
        <p:blipFill>
          <a:blip r:embed="rId2"/>
          <a:stretch>
            <a:fillRect/>
          </a:stretch>
        </p:blipFill>
        <p:spPr>
          <a:xfrm>
            <a:off x="113312" y="5834567"/>
            <a:ext cx="2095500" cy="558800"/>
          </a:xfrm>
          <a:prstGeom prst="rect">
            <a:avLst/>
          </a:prstGeom>
        </p:spPr>
      </p:pic>
    </p:spTree>
    <p:extLst>
      <p:ext uri="{BB962C8B-B14F-4D97-AF65-F5344CB8AC3E}">
        <p14:creationId xmlns:p14="http://schemas.microsoft.com/office/powerpoint/2010/main" val="104152360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Photo with 3 bullets">
    <p:spTree>
      <p:nvGrpSpPr>
        <p:cNvPr id="1" name=""/>
        <p:cNvGrpSpPr/>
        <p:nvPr/>
      </p:nvGrpSpPr>
      <p:grpSpPr>
        <a:xfrm>
          <a:off x="0" y="0"/>
          <a:ext cx="0" cy="0"/>
          <a:chOff x="0" y="0"/>
          <a:chExt cx="0" cy="0"/>
        </a:xfrm>
      </p:grpSpPr>
      <p:sp>
        <p:nvSpPr>
          <p:cNvPr id="27" name="Rectangle 26">
            <a:extLst>
              <a:ext uri="{FF2B5EF4-FFF2-40B4-BE49-F238E27FC236}">
                <a16:creationId xmlns:a16="http://schemas.microsoft.com/office/drawing/2014/main" id="{7AEBD82E-F0BC-AB42-9736-66DF3CA36D1F}"/>
              </a:ext>
            </a:extLst>
          </p:cNvPr>
          <p:cNvSpPr/>
          <p:nvPr userDrawn="1"/>
        </p:nvSpPr>
        <p:spPr>
          <a:xfrm>
            <a:off x="4350658" y="748146"/>
            <a:ext cx="5366548" cy="2089626"/>
          </a:xfrm>
          <a:prstGeom prst="rect">
            <a:avLst/>
          </a:prstGeom>
          <a:solidFill>
            <a:srgbClr val="E45E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p>
        </p:txBody>
      </p:sp>
      <p:sp>
        <p:nvSpPr>
          <p:cNvPr id="38" name="Freeform 37">
            <a:extLst>
              <a:ext uri="{FF2B5EF4-FFF2-40B4-BE49-F238E27FC236}">
                <a16:creationId xmlns:a16="http://schemas.microsoft.com/office/drawing/2014/main" id="{9664B8B6-B324-3D46-96E0-88D7AF282F56}"/>
              </a:ext>
            </a:extLst>
          </p:cNvPr>
          <p:cNvSpPr>
            <a:spLocks noGrp="1"/>
          </p:cNvSpPr>
          <p:nvPr>
            <p:ph type="pic" sz="quarter" idx="10"/>
          </p:nvPr>
        </p:nvSpPr>
        <p:spPr>
          <a:xfrm>
            <a:off x="446964" y="419100"/>
            <a:ext cx="4951120" cy="5981700"/>
          </a:xfrm>
          <a:custGeom>
            <a:avLst/>
            <a:gdLst>
              <a:gd name="connsiteX0" fmla="*/ 0 w 4951120"/>
              <a:gd name="connsiteY0" fmla="*/ 0 h 5981700"/>
              <a:gd name="connsiteX1" fmla="*/ 4940300 w 4951120"/>
              <a:gd name="connsiteY1" fmla="*/ 0 h 5981700"/>
              <a:gd name="connsiteX2" fmla="*/ 4951120 w 4951120"/>
              <a:gd name="connsiteY2" fmla="*/ 325784 h 5981700"/>
              <a:gd name="connsiteX3" fmla="*/ 3903694 w 4951120"/>
              <a:gd name="connsiteY3" fmla="*/ 325784 h 5981700"/>
              <a:gd name="connsiteX4" fmla="*/ 3903694 w 4951120"/>
              <a:gd name="connsiteY4" fmla="*/ 2415410 h 5981700"/>
              <a:gd name="connsiteX5" fmla="*/ 4940300 w 4951120"/>
              <a:gd name="connsiteY5" fmla="*/ 2415410 h 5981700"/>
              <a:gd name="connsiteX6" fmla="*/ 4940300 w 4951120"/>
              <a:gd name="connsiteY6" fmla="*/ 5981700 h 5981700"/>
              <a:gd name="connsiteX7" fmla="*/ 0 w 4951120"/>
              <a:gd name="connsiteY7" fmla="*/ 5981700 h 5981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51120" h="5981700">
                <a:moveTo>
                  <a:pt x="0" y="0"/>
                </a:moveTo>
                <a:lnTo>
                  <a:pt x="4940300" y="0"/>
                </a:lnTo>
                <a:lnTo>
                  <a:pt x="4951120" y="325784"/>
                </a:lnTo>
                <a:lnTo>
                  <a:pt x="3903694" y="325784"/>
                </a:lnTo>
                <a:lnTo>
                  <a:pt x="3903694" y="2415410"/>
                </a:lnTo>
                <a:lnTo>
                  <a:pt x="4940300" y="2415410"/>
                </a:lnTo>
                <a:lnTo>
                  <a:pt x="4940300" y="5981700"/>
                </a:lnTo>
                <a:lnTo>
                  <a:pt x="0" y="5981700"/>
                </a:lnTo>
                <a:close/>
              </a:path>
            </a:pathLst>
          </a:custGeom>
        </p:spPr>
        <p:txBody>
          <a:bodyPr wrap="square">
            <a:noAutofit/>
          </a:bodyPr>
          <a:lstStyle>
            <a:lvl1pPr marL="0" indent="0" algn="ctr">
              <a:buNone/>
              <a:defRPr sz="2000"/>
            </a:lvl1pPr>
          </a:lstStyle>
          <a:p>
            <a:endParaRPr lang="en-US" dirty="0"/>
          </a:p>
          <a:p>
            <a:endParaRPr lang="en-US" dirty="0"/>
          </a:p>
          <a:p>
            <a:r>
              <a:rPr lang="en-US" dirty="0"/>
              <a:t>Click to add a photo</a:t>
            </a:r>
          </a:p>
        </p:txBody>
      </p:sp>
      <p:sp>
        <p:nvSpPr>
          <p:cNvPr id="30" name="Text Placeholder 25">
            <a:extLst>
              <a:ext uri="{FF2B5EF4-FFF2-40B4-BE49-F238E27FC236}">
                <a16:creationId xmlns:a16="http://schemas.microsoft.com/office/drawing/2014/main" id="{00264E86-7968-674A-99D3-31FAF4C0ECAE}"/>
              </a:ext>
            </a:extLst>
          </p:cNvPr>
          <p:cNvSpPr>
            <a:spLocks noGrp="1"/>
          </p:cNvSpPr>
          <p:nvPr>
            <p:ph type="body" sz="quarter" idx="14" hasCustomPrompt="1"/>
          </p:nvPr>
        </p:nvSpPr>
        <p:spPr>
          <a:xfrm>
            <a:off x="6843009" y="3101553"/>
            <a:ext cx="4902027" cy="968329"/>
          </a:xfrm>
        </p:spPr>
        <p:txBody>
          <a:bodyPr anchor="ctr">
            <a:noAutofit/>
          </a:bodyPr>
          <a:lstStyle>
            <a:lvl1pPr marL="0" indent="0" algn="l">
              <a:buNone/>
              <a:defRPr sz="2400" baseline="0">
                <a:solidFill>
                  <a:srgbClr val="003841"/>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31" name="Text Placeholder 25">
            <a:extLst>
              <a:ext uri="{FF2B5EF4-FFF2-40B4-BE49-F238E27FC236}">
                <a16:creationId xmlns:a16="http://schemas.microsoft.com/office/drawing/2014/main" id="{0C931F30-B6FE-9943-B951-E2DED9B0D238}"/>
              </a:ext>
            </a:extLst>
          </p:cNvPr>
          <p:cNvSpPr>
            <a:spLocks noGrp="1"/>
          </p:cNvSpPr>
          <p:nvPr>
            <p:ph type="body" sz="quarter" idx="15" hasCustomPrompt="1"/>
          </p:nvPr>
        </p:nvSpPr>
        <p:spPr>
          <a:xfrm>
            <a:off x="5848098" y="3268219"/>
            <a:ext cx="685799" cy="635000"/>
          </a:xfrm>
          <a:solidFill>
            <a:srgbClr val="E45E32"/>
          </a:solidFill>
        </p:spPr>
        <p:txBody>
          <a:bodyPr anchor="ctr">
            <a:noAutofit/>
          </a:bodyPr>
          <a:lstStyle>
            <a:lvl1pPr marL="0" indent="0" algn="ctr">
              <a:buNone/>
              <a:defRPr sz="2800" b="1" baseline="0">
                <a:solidFill>
                  <a:schemeClr val="bg1"/>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1</a:t>
            </a:r>
          </a:p>
        </p:txBody>
      </p:sp>
      <p:sp>
        <p:nvSpPr>
          <p:cNvPr id="32" name="Text Placeholder 25">
            <a:extLst>
              <a:ext uri="{FF2B5EF4-FFF2-40B4-BE49-F238E27FC236}">
                <a16:creationId xmlns:a16="http://schemas.microsoft.com/office/drawing/2014/main" id="{08038425-9264-1F4E-88D1-3EBC1D8EC002}"/>
              </a:ext>
            </a:extLst>
          </p:cNvPr>
          <p:cNvSpPr>
            <a:spLocks noGrp="1"/>
          </p:cNvSpPr>
          <p:nvPr>
            <p:ph type="body" sz="quarter" idx="16" hasCustomPrompt="1"/>
          </p:nvPr>
        </p:nvSpPr>
        <p:spPr>
          <a:xfrm>
            <a:off x="6843009" y="4351307"/>
            <a:ext cx="4902027" cy="968329"/>
          </a:xfrm>
        </p:spPr>
        <p:txBody>
          <a:bodyPr anchor="ctr">
            <a:noAutofit/>
          </a:bodyPr>
          <a:lstStyle>
            <a:lvl1pPr marL="0" indent="0" algn="l">
              <a:buNone/>
              <a:defRPr sz="2400" baseline="0">
                <a:solidFill>
                  <a:srgbClr val="003841"/>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33" name="Text Placeholder 25">
            <a:extLst>
              <a:ext uri="{FF2B5EF4-FFF2-40B4-BE49-F238E27FC236}">
                <a16:creationId xmlns:a16="http://schemas.microsoft.com/office/drawing/2014/main" id="{45893CFC-8396-4D40-901D-100173AF1E57}"/>
              </a:ext>
            </a:extLst>
          </p:cNvPr>
          <p:cNvSpPr>
            <a:spLocks noGrp="1"/>
          </p:cNvSpPr>
          <p:nvPr>
            <p:ph type="body" sz="quarter" idx="17" hasCustomPrompt="1"/>
          </p:nvPr>
        </p:nvSpPr>
        <p:spPr>
          <a:xfrm>
            <a:off x="5848098" y="4517973"/>
            <a:ext cx="685799" cy="635000"/>
          </a:xfrm>
          <a:solidFill>
            <a:srgbClr val="E45E32"/>
          </a:solidFill>
        </p:spPr>
        <p:txBody>
          <a:bodyPr anchor="ctr">
            <a:noAutofit/>
          </a:bodyPr>
          <a:lstStyle>
            <a:lvl1pPr marL="0" indent="0" algn="ctr">
              <a:buNone/>
              <a:defRPr sz="2800" b="1" baseline="0">
                <a:solidFill>
                  <a:schemeClr val="bg1"/>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2</a:t>
            </a:r>
          </a:p>
        </p:txBody>
      </p:sp>
      <p:sp>
        <p:nvSpPr>
          <p:cNvPr id="34" name="Text Placeholder 25">
            <a:extLst>
              <a:ext uri="{FF2B5EF4-FFF2-40B4-BE49-F238E27FC236}">
                <a16:creationId xmlns:a16="http://schemas.microsoft.com/office/drawing/2014/main" id="{4D7757DD-E2E7-9040-BCA6-26552F8FD55A}"/>
              </a:ext>
            </a:extLst>
          </p:cNvPr>
          <p:cNvSpPr>
            <a:spLocks noGrp="1"/>
          </p:cNvSpPr>
          <p:nvPr>
            <p:ph type="body" sz="quarter" idx="18" hasCustomPrompt="1"/>
          </p:nvPr>
        </p:nvSpPr>
        <p:spPr>
          <a:xfrm>
            <a:off x="6804738" y="5559667"/>
            <a:ext cx="4902027" cy="968329"/>
          </a:xfrm>
        </p:spPr>
        <p:txBody>
          <a:bodyPr anchor="ctr">
            <a:noAutofit/>
          </a:bodyPr>
          <a:lstStyle>
            <a:lvl1pPr marL="0" indent="0" algn="l">
              <a:buNone/>
              <a:defRPr sz="2400" baseline="0">
                <a:solidFill>
                  <a:srgbClr val="003841"/>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35" name="Text Placeholder 25">
            <a:extLst>
              <a:ext uri="{FF2B5EF4-FFF2-40B4-BE49-F238E27FC236}">
                <a16:creationId xmlns:a16="http://schemas.microsoft.com/office/drawing/2014/main" id="{684551EA-8CF7-824A-988E-9EBE2A6FFE43}"/>
              </a:ext>
            </a:extLst>
          </p:cNvPr>
          <p:cNvSpPr>
            <a:spLocks noGrp="1"/>
          </p:cNvSpPr>
          <p:nvPr>
            <p:ph type="body" sz="quarter" idx="19" hasCustomPrompt="1"/>
          </p:nvPr>
        </p:nvSpPr>
        <p:spPr>
          <a:xfrm>
            <a:off x="5809827" y="5726333"/>
            <a:ext cx="685799" cy="635000"/>
          </a:xfrm>
          <a:solidFill>
            <a:srgbClr val="E45E32"/>
          </a:solidFill>
        </p:spPr>
        <p:txBody>
          <a:bodyPr anchor="ctr">
            <a:noAutofit/>
          </a:bodyPr>
          <a:lstStyle>
            <a:lvl1pPr marL="0" indent="0" algn="ctr">
              <a:buNone/>
              <a:defRPr sz="2800" b="1" baseline="0">
                <a:solidFill>
                  <a:schemeClr val="bg1"/>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3</a:t>
            </a:r>
          </a:p>
        </p:txBody>
      </p:sp>
      <p:sp>
        <p:nvSpPr>
          <p:cNvPr id="40" name="Text Placeholder 23">
            <a:extLst>
              <a:ext uri="{FF2B5EF4-FFF2-40B4-BE49-F238E27FC236}">
                <a16:creationId xmlns:a16="http://schemas.microsoft.com/office/drawing/2014/main" id="{1D95DCFA-7244-DC46-94F1-472953A5C4BC}"/>
              </a:ext>
            </a:extLst>
          </p:cNvPr>
          <p:cNvSpPr>
            <a:spLocks noGrp="1"/>
          </p:cNvSpPr>
          <p:nvPr>
            <p:ph type="body" sz="quarter" idx="13" hasCustomPrompt="1"/>
          </p:nvPr>
        </p:nvSpPr>
        <p:spPr>
          <a:xfrm>
            <a:off x="4738255" y="987873"/>
            <a:ext cx="4563524" cy="1540320"/>
          </a:xfrm>
          <a:noFill/>
        </p:spPr>
        <p:txBody>
          <a:bodyPr>
            <a:normAutofit/>
          </a:bodyPr>
          <a:lstStyle>
            <a:lvl1pPr marL="0" indent="0" algn="l">
              <a:buNone/>
              <a:defRPr sz="3600" b="1">
                <a:solidFill>
                  <a:schemeClr val="bg1"/>
                </a:solidFill>
                <a:latin typeface="+mn-lt"/>
              </a:defRPr>
            </a:lvl1pPr>
          </a:lstStyle>
          <a:p>
            <a:pPr lvl="0"/>
            <a:r>
              <a:rPr lang="en-US" dirty="0"/>
              <a:t>TITLE</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4 bullet point slide">
    <p:spTree>
      <p:nvGrpSpPr>
        <p:cNvPr id="1" name=""/>
        <p:cNvGrpSpPr/>
        <p:nvPr/>
      </p:nvGrpSpPr>
      <p:grpSpPr>
        <a:xfrm>
          <a:off x="0" y="0"/>
          <a:ext cx="0" cy="0"/>
          <a:chOff x="0" y="0"/>
          <a:chExt cx="0" cy="0"/>
        </a:xfrm>
      </p:grpSpPr>
      <p:sp>
        <p:nvSpPr>
          <p:cNvPr id="17" name="Rectangle 16"/>
          <p:cNvSpPr/>
          <p:nvPr userDrawn="1"/>
        </p:nvSpPr>
        <p:spPr>
          <a:xfrm>
            <a:off x="447066" y="2335033"/>
            <a:ext cx="2659582" cy="3331335"/>
          </a:xfrm>
          <a:prstGeom prst="rect">
            <a:avLst/>
          </a:prstGeom>
          <a:noFill/>
          <a:ln w="19050">
            <a:solidFill>
              <a:srgbClr val="E45E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userDrawn="1"/>
        </p:nvSpPr>
        <p:spPr>
          <a:xfrm>
            <a:off x="3306311" y="2335033"/>
            <a:ext cx="2659582" cy="3331335"/>
          </a:xfrm>
          <a:prstGeom prst="rect">
            <a:avLst/>
          </a:prstGeom>
          <a:noFill/>
          <a:ln w="19050">
            <a:solidFill>
              <a:srgbClr val="1198D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p:cNvSpPr/>
          <p:nvPr userDrawn="1"/>
        </p:nvSpPr>
        <p:spPr>
          <a:xfrm>
            <a:off x="6165555" y="2335033"/>
            <a:ext cx="2659582" cy="3331335"/>
          </a:xfrm>
          <a:prstGeom prst="rect">
            <a:avLst/>
          </a:prstGeom>
          <a:noFill/>
          <a:ln w="19050">
            <a:solidFill>
              <a:srgbClr val="9A2E9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p:cNvSpPr/>
          <p:nvPr userDrawn="1"/>
        </p:nvSpPr>
        <p:spPr>
          <a:xfrm>
            <a:off x="9024798" y="2335033"/>
            <a:ext cx="2659582" cy="3331335"/>
          </a:xfrm>
          <a:prstGeom prst="rect">
            <a:avLst/>
          </a:prstGeom>
          <a:noFill/>
          <a:ln w="19050">
            <a:solidFill>
              <a:srgbClr val="F5B02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ounded Rectangle 20"/>
          <p:cNvSpPr/>
          <p:nvPr userDrawn="1"/>
        </p:nvSpPr>
        <p:spPr>
          <a:xfrm>
            <a:off x="892881" y="5378747"/>
            <a:ext cx="1811454" cy="432170"/>
          </a:xfrm>
          <a:prstGeom prst="roundRect">
            <a:avLst/>
          </a:prstGeom>
          <a:solidFill>
            <a:srgbClr val="E45E32"/>
          </a:solidFill>
          <a:ln>
            <a:noFill/>
          </a:ln>
          <a:effectLst>
            <a:outerShdw blurRad="101600" dist="38100" dir="2700000" sx="103000" sy="103000" algn="tl" rotWithShape="0">
              <a:prstClr val="black">
                <a:alpha val="2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 Placeholder 23"/>
          <p:cNvSpPr>
            <a:spLocks noGrp="1"/>
          </p:cNvSpPr>
          <p:nvPr>
            <p:ph type="body" sz="quarter" idx="13" hasCustomPrompt="1"/>
          </p:nvPr>
        </p:nvSpPr>
        <p:spPr>
          <a:xfrm>
            <a:off x="447066" y="211017"/>
            <a:ext cx="11222614" cy="836066"/>
          </a:xfrm>
          <a:noFill/>
        </p:spPr>
        <p:txBody>
          <a:bodyPr>
            <a:normAutofit/>
          </a:bodyPr>
          <a:lstStyle>
            <a:lvl1pPr marL="0" indent="0" algn="ctr">
              <a:buNone/>
              <a:defRPr sz="3600" b="1">
                <a:solidFill>
                  <a:srgbClr val="003841"/>
                </a:solidFill>
                <a:latin typeface="+mn-lt"/>
              </a:defRPr>
            </a:lvl1pPr>
          </a:lstStyle>
          <a:p>
            <a:pPr lvl="0"/>
            <a:r>
              <a:rPr lang="en-US" dirty="0"/>
              <a:t>TITLE</a:t>
            </a:r>
          </a:p>
        </p:txBody>
      </p:sp>
      <p:sp>
        <p:nvSpPr>
          <p:cNvPr id="53" name="Text Placeholder 25"/>
          <p:cNvSpPr>
            <a:spLocks noGrp="1"/>
          </p:cNvSpPr>
          <p:nvPr>
            <p:ph type="body" sz="quarter" idx="14" hasCustomPrompt="1"/>
          </p:nvPr>
        </p:nvSpPr>
        <p:spPr>
          <a:xfrm>
            <a:off x="447067" y="1047083"/>
            <a:ext cx="11222614" cy="900332"/>
          </a:xfrm>
          <a:noFill/>
        </p:spPr>
        <p:txBody>
          <a:bodyPr>
            <a:noAutofit/>
          </a:bodyPr>
          <a:lstStyle>
            <a:lvl1pPr marL="0" indent="0" algn="ctr">
              <a:buNone/>
              <a:defRPr sz="2400" baseline="0">
                <a:solidFill>
                  <a:srgbClr val="003841"/>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Sub-Heading</a:t>
            </a:r>
          </a:p>
        </p:txBody>
      </p:sp>
      <p:sp>
        <p:nvSpPr>
          <p:cNvPr id="54" name="Text Placeholder 25"/>
          <p:cNvSpPr>
            <a:spLocks noGrp="1"/>
          </p:cNvSpPr>
          <p:nvPr>
            <p:ph type="body" sz="quarter" idx="15" hasCustomPrompt="1"/>
          </p:nvPr>
        </p:nvSpPr>
        <p:spPr>
          <a:xfrm>
            <a:off x="461765" y="5387782"/>
            <a:ext cx="2644883" cy="278586"/>
          </a:xfrm>
        </p:spPr>
        <p:txBody>
          <a:bodyPr>
            <a:noAutofit/>
          </a:bodyPr>
          <a:lstStyle>
            <a:lvl1pPr marL="0" indent="0" algn="ctr">
              <a:buNone/>
              <a:defRPr sz="1800" baseline="0">
                <a:solidFill>
                  <a:schemeClr val="bg1"/>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Heading</a:t>
            </a:r>
          </a:p>
        </p:txBody>
      </p:sp>
      <p:sp>
        <p:nvSpPr>
          <p:cNvPr id="55" name="Text Placeholder 25"/>
          <p:cNvSpPr>
            <a:spLocks noGrp="1"/>
          </p:cNvSpPr>
          <p:nvPr>
            <p:ph type="body" sz="quarter" idx="16" hasCustomPrompt="1"/>
          </p:nvPr>
        </p:nvSpPr>
        <p:spPr>
          <a:xfrm>
            <a:off x="461765" y="2877120"/>
            <a:ext cx="2659582" cy="716489"/>
          </a:xfrm>
          <a:noFill/>
        </p:spPr>
        <p:txBody>
          <a:bodyPr>
            <a:noAutofit/>
          </a:bodyPr>
          <a:lstStyle>
            <a:lvl1pPr marL="0" indent="0" algn="ctr">
              <a:buNone/>
              <a:defRPr sz="1800" baseline="0">
                <a:solidFill>
                  <a:srgbClr val="003841"/>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Click to add text</a:t>
            </a:r>
            <a:r>
              <a:rPr lang="is-IS" dirty="0"/>
              <a:t>…</a:t>
            </a:r>
            <a:endParaRPr lang="en-US" dirty="0"/>
          </a:p>
        </p:txBody>
      </p:sp>
      <p:sp>
        <p:nvSpPr>
          <p:cNvPr id="56" name="Rounded Rectangle 55"/>
          <p:cNvSpPr/>
          <p:nvPr userDrawn="1"/>
        </p:nvSpPr>
        <p:spPr>
          <a:xfrm>
            <a:off x="3733731" y="5378747"/>
            <a:ext cx="1811454" cy="432170"/>
          </a:xfrm>
          <a:prstGeom prst="roundRect">
            <a:avLst/>
          </a:prstGeom>
          <a:solidFill>
            <a:srgbClr val="1198D1"/>
          </a:solidFill>
          <a:ln>
            <a:noFill/>
          </a:ln>
          <a:effectLst>
            <a:outerShdw blurRad="101600" dist="38100" dir="2700000" sx="103000" sy="103000" algn="tl" rotWithShape="0">
              <a:prstClr val="black">
                <a:alpha val="2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Text Placeholder 25"/>
          <p:cNvSpPr>
            <a:spLocks noGrp="1"/>
          </p:cNvSpPr>
          <p:nvPr>
            <p:ph type="body" sz="quarter" idx="17" hasCustomPrompt="1"/>
          </p:nvPr>
        </p:nvSpPr>
        <p:spPr>
          <a:xfrm>
            <a:off x="3302615" y="5387782"/>
            <a:ext cx="2644883" cy="278586"/>
          </a:xfrm>
        </p:spPr>
        <p:txBody>
          <a:bodyPr>
            <a:noAutofit/>
          </a:bodyPr>
          <a:lstStyle>
            <a:lvl1pPr marL="0" indent="0" algn="ctr">
              <a:buNone/>
              <a:defRPr sz="1800" baseline="0">
                <a:solidFill>
                  <a:schemeClr val="bg1"/>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Heading</a:t>
            </a:r>
          </a:p>
        </p:txBody>
      </p:sp>
      <p:sp>
        <p:nvSpPr>
          <p:cNvPr id="58" name="Text Placeholder 25"/>
          <p:cNvSpPr>
            <a:spLocks noGrp="1"/>
          </p:cNvSpPr>
          <p:nvPr>
            <p:ph type="body" sz="quarter" idx="18" hasCustomPrompt="1"/>
          </p:nvPr>
        </p:nvSpPr>
        <p:spPr>
          <a:xfrm>
            <a:off x="3302615" y="2877120"/>
            <a:ext cx="2659582" cy="716489"/>
          </a:xfrm>
          <a:noFill/>
        </p:spPr>
        <p:txBody>
          <a:bodyPr>
            <a:noAutofit/>
          </a:bodyPr>
          <a:lstStyle>
            <a:lvl1pPr marL="0" indent="0" algn="ctr">
              <a:buNone/>
              <a:defRPr sz="1800" baseline="0">
                <a:solidFill>
                  <a:srgbClr val="003841"/>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Click to add text</a:t>
            </a:r>
            <a:r>
              <a:rPr lang="is-IS" dirty="0"/>
              <a:t>…</a:t>
            </a:r>
            <a:endParaRPr lang="en-US" dirty="0"/>
          </a:p>
        </p:txBody>
      </p:sp>
      <p:sp>
        <p:nvSpPr>
          <p:cNvPr id="59" name="Rounded Rectangle 58"/>
          <p:cNvSpPr/>
          <p:nvPr userDrawn="1"/>
        </p:nvSpPr>
        <p:spPr>
          <a:xfrm>
            <a:off x="6630703" y="5378747"/>
            <a:ext cx="1811454" cy="432170"/>
          </a:xfrm>
          <a:prstGeom prst="roundRect">
            <a:avLst/>
          </a:prstGeom>
          <a:solidFill>
            <a:srgbClr val="9A2E90"/>
          </a:solidFill>
          <a:ln>
            <a:noFill/>
          </a:ln>
          <a:effectLst>
            <a:outerShdw blurRad="101600" dist="38100" dir="2700000" sx="103000" sy="103000" algn="tl" rotWithShape="0">
              <a:prstClr val="black">
                <a:alpha val="2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 Placeholder 25"/>
          <p:cNvSpPr>
            <a:spLocks noGrp="1"/>
          </p:cNvSpPr>
          <p:nvPr>
            <p:ph type="body" sz="quarter" idx="19" hasCustomPrompt="1"/>
          </p:nvPr>
        </p:nvSpPr>
        <p:spPr>
          <a:xfrm>
            <a:off x="6199587" y="5387782"/>
            <a:ext cx="2644883" cy="278586"/>
          </a:xfrm>
        </p:spPr>
        <p:txBody>
          <a:bodyPr>
            <a:noAutofit/>
          </a:bodyPr>
          <a:lstStyle>
            <a:lvl1pPr marL="0" indent="0" algn="ctr">
              <a:buNone/>
              <a:defRPr sz="1800" baseline="0">
                <a:solidFill>
                  <a:schemeClr val="bg1"/>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Heading</a:t>
            </a:r>
          </a:p>
        </p:txBody>
      </p:sp>
      <p:sp>
        <p:nvSpPr>
          <p:cNvPr id="61" name="Text Placeholder 25"/>
          <p:cNvSpPr>
            <a:spLocks noGrp="1"/>
          </p:cNvSpPr>
          <p:nvPr>
            <p:ph type="body" sz="quarter" idx="20" hasCustomPrompt="1"/>
          </p:nvPr>
        </p:nvSpPr>
        <p:spPr>
          <a:xfrm>
            <a:off x="6199587" y="2877120"/>
            <a:ext cx="2659582" cy="716489"/>
          </a:xfrm>
          <a:noFill/>
        </p:spPr>
        <p:txBody>
          <a:bodyPr>
            <a:noAutofit/>
          </a:bodyPr>
          <a:lstStyle>
            <a:lvl1pPr marL="0" indent="0" algn="ctr">
              <a:buNone/>
              <a:defRPr sz="1800" baseline="0">
                <a:solidFill>
                  <a:srgbClr val="003841"/>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Click to add text</a:t>
            </a:r>
            <a:r>
              <a:rPr lang="is-IS" dirty="0"/>
              <a:t>…</a:t>
            </a:r>
            <a:endParaRPr lang="en-US" dirty="0"/>
          </a:p>
        </p:txBody>
      </p:sp>
      <p:sp>
        <p:nvSpPr>
          <p:cNvPr id="62" name="Rounded Rectangle 61"/>
          <p:cNvSpPr/>
          <p:nvPr userDrawn="1"/>
        </p:nvSpPr>
        <p:spPr>
          <a:xfrm>
            <a:off x="9467167" y="5378747"/>
            <a:ext cx="1811454" cy="432170"/>
          </a:xfrm>
          <a:prstGeom prst="roundRect">
            <a:avLst/>
          </a:prstGeom>
          <a:solidFill>
            <a:srgbClr val="F5B020"/>
          </a:solidFill>
          <a:ln>
            <a:noFill/>
          </a:ln>
          <a:effectLst>
            <a:outerShdw blurRad="101600" dist="38100" dir="2700000" sx="103000" sy="103000" algn="tl" rotWithShape="0">
              <a:prstClr val="black">
                <a:alpha val="2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 Placeholder 25"/>
          <p:cNvSpPr>
            <a:spLocks noGrp="1"/>
          </p:cNvSpPr>
          <p:nvPr>
            <p:ph type="body" sz="quarter" idx="21" hasCustomPrompt="1"/>
          </p:nvPr>
        </p:nvSpPr>
        <p:spPr>
          <a:xfrm>
            <a:off x="9036051" y="5387782"/>
            <a:ext cx="2644883" cy="278586"/>
          </a:xfrm>
        </p:spPr>
        <p:txBody>
          <a:bodyPr>
            <a:noAutofit/>
          </a:bodyPr>
          <a:lstStyle>
            <a:lvl1pPr marL="0" indent="0" algn="ctr">
              <a:buNone/>
              <a:defRPr sz="1800" baseline="0">
                <a:solidFill>
                  <a:schemeClr val="bg1"/>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Heading</a:t>
            </a:r>
          </a:p>
        </p:txBody>
      </p:sp>
      <p:sp>
        <p:nvSpPr>
          <p:cNvPr id="64" name="Text Placeholder 25"/>
          <p:cNvSpPr>
            <a:spLocks noGrp="1"/>
          </p:cNvSpPr>
          <p:nvPr>
            <p:ph type="body" sz="quarter" idx="22" hasCustomPrompt="1"/>
          </p:nvPr>
        </p:nvSpPr>
        <p:spPr>
          <a:xfrm>
            <a:off x="9036051" y="2877120"/>
            <a:ext cx="2659582" cy="716489"/>
          </a:xfrm>
          <a:noFill/>
        </p:spPr>
        <p:txBody>
          <a:bodyPr>
            <a:noAutofit/>
          </a:bodyPr>
          <a:lstStyle>
            <a:lvl1pPr marL="0" indent="0" algn="ctr">
              <a:buNone/>
              <a:defRPr sz="1800" baseline="0">
                <a:solidFill>
                  <a:srgbClr val="003841"/>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Click to add text</a:t>
            </a:r>
            <a:r>
              <a:rPr lang="is-IS" dirty="0"/>
              <a:t>…</a:t>
            </a:r>
            <a:endParaRPr lang="en-US" dirty="0"/>
          </a:p>
        </p:txBody>
      </p:sp>
      <p:pic>
        <p:nvPicPr>
          <p:cNvPr id="29" name="Picture 28" descr="A close up of a sign&#10;&#10;Description automatically generated">
            <a:extLst>
              <a:ext uri="{FF2B5EF4-FFF2-40B4-BE49-F238E27FC236}">
                <a16:creationId xmlns:a16="http://schemas.microsoft.com/office/drawing/2014/main" id="{1DD5BB67-19D4-464E-A704-5598375375AA}"/>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288529" y="6271931"/>
            <a:ext cx="1539688" cy="375052"/>
          </a:xfrm>
          <a:prstGeom prst="rect">
            <a:avLst/>
          </a:prstGeom>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ext Slide ">
    <p:spTree>
      <p:nvGrpSpPr>
        <p:cNvPr id="1" name=""/>
        <p:cNvGrpSpPr/>
        <p:nvPr/>
      </p:nvGrpSpPr>
      <p:grpSpPr>
        <a:xfrm>
          <a:off x="0" y="0"/>
          <a:ext cx="0" cy="0"/>
          <a:chOff x="0" y="0"/>
          <a:chExt cx="0" cy="0"/>
        </a:xfrm>
      </p:grpSpPr>
      <p:sp>
        <p:nvSpPr>
          <p:cNvPr id="11" name="Rectangle 10"/>
          <p:cNvSpPr/>
          <p:nvPr userDrawn="1"/>
        </p:nvSpPr>
        <p:spPr>
          <a:xfrm>
            <a:off x="-13271" y="643325"/>
            <a:ext cx="1423827" cy="1525530"/>
          </a:xfrm>
          <a:prstGeom prst="rect">
            <a:avLst/>
          </a:prstGeom>
          <a:solidFill>
            <a:srgbClr val="E45E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 Placeholder 23"/>
          <p:cNvSpPr>
            <a:spLocks noGrp="1"/>
          </p:cNvSpPr>
          <p:nvPr>
            <p:ph type="body" sz="quarter" idx="13" hasCustomPrompt="1"/>
          </p:nvPr>
        </p:nvSpPr>
        <p:spPr>
          <a:xfrm>
            <a:off x="1675006" y="1074656"/>
            <a:ext cx="9649486" cy="697353"/>
          </a:xfrm>
        </p:spPr>
        <p:txBody>
          <a:bodyPr>
            <a:normAutofit/>
          </a:bodyPr>
          <a:lstStyle>
            <a:lvl1pPr marL="0" indent="0" algn="l">
              <a:buNone/>
              <a:defRPr sz="3600" b="1">
                <a:solidFill>
                  <a:srgbClr val="003841"/>
                </a:solidFill>
                <a:latin typeface="+mn-lt"/>
              </a:defRPr>
            </a:lvl1pPr>
          </a:lstStyle>
          <a:p>
            <a:pPr lvl="0"/>
            <a:r>
              <a:rPr lang="en-US" dirty="0"/>
              <a:t>TITLE</a:t>
            </a:r>
          </a:p>
        </p:txBody>
      </p:sp>
      <p:sp>
        <p:nvSpPr>
          <p:cNvPr id="17" name="Text Placeholder 25"/>
          <p:cNvSpPr>
            <a:spLocks noGrp="1"/>
          </p:cNvSpPr>
          <p:nvPr>
            <p:ph type="body" sz="quarter" idx="14" hasCustomPrompt="1"/>
          </p:nvPr>
        </p:nvSpPr>
        <p:spPr>
          <a:xfrm>
            <a:off x="1687302" y="2602523"/>
            <a:ext cx="9637190" cy="3245241"/>
          </a:xfrm>
        </p:spPr>
        <p:txBody>
          <a:bodyPr>
            <a:noAutofit/>
          </a:bodyPr>
          <a:lstStyle>
            <a:lvl1pPr marL="0" indent="0" algn="l">
              <a:buNone/>
              <a:defRPr sz="2400" baseline="0">
                <a:solidFill>
                  <a:srgbClr val="003841"/>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pic>
        <p:nvPicPr>
          <p:cNvPr id="8" name="Picture 7" descr="A close up of a sign&#10;&#10;Description automatically generated">
            <a:extLst>
              <a:ext uri="{FF2B5EF4-FFF2-40B4-BE49-F238E27FC236}">
                <a16:creationId xmlns:a16="http://schemas.microsoft.com/office/drawing/2014/main" id="{7B04A69D-E8D7-C346-9FB0-BC70B601A3FF}"/>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126479" y="6149728"/>
            <a:ext cx="1539688" cy="375052"/>
          </a:xfrm>
          <a:prstGeom prst="rect">
            <a:avLst/>
          </a:prstGeom>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Quote slide with photo 1">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ABAFAE3B-FF71-824B-8CB0-7CCD27032815}"/>
              </a:ext>
            </a:extLst>
          </p:cNvPr>
          <p:cNvSpPr/>
          <p:nvPr userDrawn="1"/>
        </p:nvSpPr>
        <p:spPr>
          <a:xfrm>
            <a:off x="1" y="573972"/>
            <a:ext cx="3657600" cy="3966192"/>
          </a:xfrm>
          <a:prstGeom prst="rect">
            <a:avLst/>
          </a:prstGeom>
          <a:solidFill>
            <a:srgbClr val="E45E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A726"/>
              </a:solidFill>
            </a:endParaRPr>
          </a:p>
        </p:txBody>
      </p:sp>
      <p:sp>
        <p:nvSpPr>
          <p:cNvPr id="7" name="Rectangle 6">
            <a:extLst>
              <a:ext uri="{FF2B5EF4-FFF2-40B4-BE49-F238E27FC236}">
                <a16:creationId xmlns:a16="http://schemas.microsoft.com/office/drawing/2014/main" id="{77E5691C-2052-114E-856B-680D845C8C20}"/>
              </a:ext>
            </a:extLst>
          </p:cNvPr>
          <p:cNvSpPr/>
          <p:nvPr userDrawn="1"/>
        </p:nvSpPr>
        <p:spPr>
          <a:xfrm>
            <a:off x="10798629" y="4540164"/>
            <a:ext cx="1393371" cy="814718"/>
          </a:xfrm>
          <a:prstGeom prst="rect">
            <a:avLst/>
          </a:prstGeom>
          <a:solidFill>
            <a:srgbClr val="E45E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A726"/>
              </a:solidFill>
            </a:endParaRPr>
          </a:p>
        </p:txBody>
      </p:sp>
      <p:sp>
        <p:nvSpPr>
          <p:cNvPr id="8" name="Text Placeholder 23">
            <a:extLst>
              <a:ext uri="{FF2B5EF4-FFF2-40B4-BE49-F238E27FC236}">
                <a16:creationId xmlns:a16="http://schemas.microsoft.com/office/drawing/2014/main" id="{BFB9A59F-FDA9-2844-8C32-A323E886B259}"/>
              </a:ext>
            </a:extLst>
          </p:cNvPr>
          <p:cNvSpPr>
            <a:spLocks noGrp="1"/>
          </p:cNvSpPr>
          <p:nvPr>
            <p:ph type="body" sz="quarter" idx="13" hasCustomPrompt="1"/>
          </p:nvPr>
        </p:nvSpPr>
        <p:spPr>
          <a:xfrm>
            <a:off x="388093" y="936395"/>
            <a:ext cx="3058492" cy="3297980"/>
          </a:xfrm>
        </p:spPr>
        <p:txBody>
          <a:bodyPr>
            <a:normAutofit/>
          </a:bodyPr>
          <a:lstStyle>
            <a:lvl1pPr marL="0" indent="0" algn="l">
              <a:buNone/>
              <a:defRPr sz="3600" b="1">
                <a:solidFill>
                  <a:schemeClr val="bg1"/>
                </a:solidFill>
                <a:latin typeface="+mn-lt"/>
              </a:defRPr>
            </a:lvl1pPr>
          </a:lstStyle>
          <a:p>
            <a:pPr lvl="0"/>
            <a:r>
              <a:rPr lang="en-US" dirty="0"/>
              <a:t>TITLE</a:t>
            </a:r>
          </a:p>
        </p:txBody>
      </p:sp>
      <p:sp>
        <p:nvSpPr>
          <p:cNvPr id="9" name="Text Placeholder 25">
            <a:extLst>
              <a:ext uri="{FF2B5EF4-FFF2-40B4-BE49-F238E27FC236}">
                <a16:creationId xmlns:a16="http://schemas.microsoft.com/office/drawing/2014/main" id="{17C90649-0499-D74D-8596-D5BB30845642}"/>
              </a:ext>
            </a:extLst>
          </p:cNvPr>
          <p:cNvSpPr>
            <a:spLocks noGrp="1"/>
          </p:cNvSpPr>
          <p:nvPr>
            <p:ph type="body" sz="quarter" idx="14" hasCustomPrompt="1"/>
          </p:nvPr>
        </p:nvSpPr>
        <p:spPr>
          <a:xfrm>
            <a:off x="497155" y="5114135"/>
            <a:ext cx="9000157" cy="469184"/>
          </a:xfrm>
        </p:spPr>
        <p:txBody>
          <a:bodyPr>
            <a:noAutofit/>
          </a:bodyPr>
          <a:lstStyle>
            <a:lvl1pPr marL="0" indent="0" algn="l">
              <a:buNone/>
              <a:defRPr sz="2400" b="0" baseline="0">
                <a:solidFill>
                  <a:srgbClr val="003841"/>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Sub-heading</a:t>
            </a:r>
          </a:p>
        </p:txBody>
      </p:sp>
      <p:sp>
        <p:nvSpPr>
          <p:cNvPr id="18" name="Picture Placeholder 2">
            <a:extLst>
              <a:ext uri="{FF2B5EF4-FFF2-40B4-BE49-F238E27FC236}">
                <a16:creationId xmlns:a16="http://schemas.microsoft.com/office/drawing/2014/main" id="{B9C7CB3E-60A5-E949-87DB-726699ECB3D6}"/>
              </a:ext>
            </a:extLst>
          </p:cNvPr>
          <p:cNvSpPr>
            <a:spLocks noGrp="1"/>
          </p:cNvSpPr>
          <p:nvPr>
            <p:ph type="pic" sz="quarter" idx="19"/>
          </p:nvPr>
        </p:nvSpPr>
        <p:spPr>
          <a:xfrm>
            <a:off x="3564835" y="-1"/>
            <a:ext cx="8627164" cy="4540151"/>
          </a:xfrm>
        </p:spPr>
        <p:txBody>
          <a:bodyPr>
            <a:normAutofit/>
          </a:bodyPr>
          <a:lstStyle>
            <a:lvl1pPr marL="0" indent="0" algn="ctr">
              <a:buNone/>
              <a:defRPr sz="2000" i="1">
                <a:solidFill>
                  <a:srgbClr val="404040"/>
                </a:solidFill>
              </a:defRPr>
            </a:lvl1pPr>
          </a:lstStyle>
          <a:p>
            <a:endParaRPr lang="en-US" dirty="0"/>
          </a:p>
          <a:p>
            <a:r>
              <a:rPr lang="en-US" dirty="0"/>
              <a:t>Click to add photo</a:t>
            </a:r>
          </a:p>
        </p:txBody>
      </p:sp>
      <p:pic>
        <p:nvPicPr>
          <p:cNvPr id="21" name="Picture 20" descr="A close up of a sign&#10;&#10;Description automatically generated">
            <a:extLst>
              <a:ext uri="{FF2B5EF4-FFF2-40B4-BE49-F238E27FC236}">
                <a16:creationId xmlns:a16="http://schemas.microsoft.com/office/drawing/2014/main" id="{50641B7D-7439-6543-A65A-E49D8626EA7F}"/>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497954" y="6337254"/>
            <a:ext cx="1539688" cy="375052"/>
          </a:xfrm>
          <a:prstGeom prst="rect">
            <a:avLst/>
          </a:prstGeom>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Quote slide with photo 2">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B33B2DC8-500A-3A4F-B251-CD2EF8833B4D}"/>
              </a:ext>
            </a:extLst>
          </p:cNvPr>
          <p:cNvSpPr/>
          <p:nvPr userDrawn="1"/>
        </p:nvSpPr>
        <p:spPr>
          <a:xfrm>
            <a:off x="405433" y="370011"/>
            <a:ext cx="11381134" cy="5687804"/>
          </a:xfrm>
          <a:prstGeom prst="rect">
            <a:avLst/>
          </a:prstGeom>
          <a:solidFill>
            <a:srgbClr val="E45E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 Placeholder 23">
            <a:extLst>
              <a:ext uri="{FF2B5EF4-FFF2-40B4-BE49-F238E27FC236}">
                <a16:creationId xmlns:a16="http://schemas.microsoft.com/office/drawing/2014/main" id="{4C2E4610-81E2-D244-8987-5FA2ACDEDDB5}"/>
              </a:ext>
            </a:extLst>
          </p:cNvPr>
          <p:cNvSpPr>
            <a:spLocks noGrp="1"/>
          </p:cNvSpPr>
          <p:nvPr>
            <p:ph type="body" sz="quarter" idx="14" hasCustomPrompt="1"/>
          </p:nvPr>
        </p:nvSpPr>
        <p:spPr>
          <a:xfrm>
            <a:off x="4440654" y="4674908"/>
            <a:ext cx="785328" cy="1056986"/>
          </a:xfrm>
        </p:spPr>
        <p:txBody>
          <a:bodyPr anchor="t">
            <a:normAutofit/>
          </a:bodyPr>
          <a:lstStyle>
            <a:lvl1pPr marL="0" indent="0" algn="r">
              <a:buNone/>
              <a:defRPr sz="9600" b="1" i="0" baseline="0">
                <a:solidFill>
                  <a:schemeClr val="bg1"/>
                </a:solidFill>
                <a:latin typeface="Times New Roman" charset="0"/>
                <a:ea typeface="Times New Roman" charset="0"/>
                <a:cs typeface="Times New Roman" charset="0"/>
              </a:defRPr>
            </a:lvl1pPr>
          </a:lstStyle>
          <a:p>
            <a:pPr lvl="0"/>
            <a:r>
              <a:rPr lang="en-US" dirty="0"/>
              <a:t>”</a:t>
            </a:r>
          </a:p>
        </p:txBody>
      </p:sp>
      <p:sp>
        <p:nvSpPr>
          <p:cNvPr id="25" name="Text Placeholder 23">
            <a:extLst>
              <a:ext uri="{FF2B5EF4-FFF2-40B4-BE49-F238E27FC236}">
                <a16:creationId xmlns:a16="http://schemas.microsoft.com/office/drawing/2014/main" id="{706C063A-7C23-4A43-9162-4E4477076049}"/>
              </a:ext>
            </a:extLst>
          </p:cNvPr>
          <p:cNvSpPr>
            <a:spLocks noGrp="1"/>
          </p:cNvSpPr>
          <p:nvPr>
            <p:ph type="body" sz="quarter" idx="13" hasCustomPrompt="1"/>
          </p:nvPr>
        </p:nvSpPr>
        <p:spPr>
          <a:xfrm>
            <a:off x="856590" y="997503"/>
            <a:ext cx="4369392" cy="4493975"/>
          </a:xfrm>
        </p:spPr>
        <p:txBody>
          <a:bodyPr anchor="ctr">
            <a:normAutofit/>
          </a:bodyPr>
          <a:lstStyle>
            <a:lvl1pPr marL="0" indent="0" algn="ctr">
              <a:buNone/>
              <a:defRPr sz="3000" i="1" baseline="0">
                <a:solidFill>
                  <a:schemeClr val="bg1"/>
                </a:solidFill>
                <a:latin typeface="+mn-lt"/>
              </a:defRPr>
            </a:lvl1pPr>
          </a:lstStyle>
          <a:p>
            <a:pPr lvl="0"/>
            <a:r>
              <a:rPr lang="en-US" dirty="0"/>
              <a:t>Quote Here</a:t>
            </a:r>
          </a:p>
        </p:txBody>
      </p:sp>
      <p:sp>
        <p:nvSpPr>
          <p:cNvPr id="26" name="Text Placeholder 23">
            <a:extLst>
              <a:ext uri="{FF2B5EF4-FFF2-40B4-BE49-F238E27FC236}">
                <a16:creationId xmlns:a16="http://schemas.microsoft.com/office/drawing/2014/main" id="{4DC726BF-C822-2542-BFBC-F344ABCACEF1}"/>
              </a:ext>
            </a:extLst>
          </p:cNvPr>
          <p:cNvSpPr>
            <a:spLocks noGrp="1"/>
          </p:cNvSpPr>
          <p:nvPr>
            <p:ph type="body" sz="quarter" idx="15" hasCustomPrompt="1"/>
          </p:nvPr>
        </p:nvSpPr>
        <p:spPr>
          <a:xfrm>
            <a:off x="768174" y="800185"/>
            <a:ext cx="2613204" cy="1221666"/>
          </a:xfrm>
        </p:spPr>
        <p:txBody>
          <a:bodyPr anchor="t">
            <a:normAutofit/>
          </a:bodyPr>
          <a:lstStyle>
            <a:lvl1pPr marL="0" indent="0" algn="l">
              <a:buNone/>
              <a:defRPr sz="9600" b="1" i="0" baseline="0">
                <a:solidFill>
                  <a:schemeClr val="bg1"/>
                </a:solidFill>
                <a:latin typeface="Times New Roman" charset="0"/>
                <a:ea typeface="Times New Roman" charset="0"/>
                <a:cs typeface="Times New Roman" charset="0"/>
              </a:defRPr>
            </a:lvl1pPr>
          </a:lstStyle>
          <a:p>
            <a:pPr lvl="0"/>
            <a:r>
              <a:rPr lang="en-US" dirty="0"/>
              <a:t>“</a:t>
            </a:r>
          </a:p>
        </p:txBody>
      </p:sp>
      <p:sp>
        <p:nvSpPr>
          <p:cNvPr id="31" name="Picture Placeholder 2">
            <a:extLst>
              <a:ext uri="{FF2B5EF4-FFF2-40B4-BE49-F238E27FC236}">
                <a16:creationId xmlns:a16="http://schemas.microsoft.com/office/drawing/2014/main" id="{46F4AE76-94D8-0A4B-8769-FD0E3C670864}"/>
              </a:ext>
            </a:extLst>
          </p:cNvPr>
          <p:cNvSpPr>
            <a:spLocks noGrp="1"/>
          </p:cNvSpPr>
          <p:nvPr>
            <p:ph type="pic" sz="quarter" idx="19"/>
          </p:nvPr>
        </p:nvSpPr>
        <p:spPr>
          <a:xfrm>
            <a:off x="5734225" y="-1"/>
            <a:ext cx="5689601" cy="6858001"/>
          </a:xfrm>
        </p:spPr>
        <p:txBody>
          <a:bodyPr>
            <a:normAutofit/>
          </a:bodyPr>
          <a:lstStyle>
            <a:lvl1pPr marL="0" indent="0" algn="ctr">
              <a:buNone/>
              <a:defRPr sz="2000" i="1">
                <a:solidFill>
                  <a:srgbClr val="404040"/>
                </a:solidFill>
              </a:defRPr>
            </a:lvl1pPr>
          </a:lstStyle>
          <a:p>
            <a:endParaRPr lang="en-US" dirty="0"/>
          </a:p>
          <a:p>
            <a:endParaRPr lang="en-US" dirty="0"/>
          </a:p>
          <a:p>
            <a:endParaRPr lang="en-US" dirty="0"/>
          </a:p>
          <a:p>
            <a:r>
              <a:rPr lang="en-US" dirty="0"/>
              <a:t>Click  to add photo</a:t>
            </a:r>
          </a:p>
        </p:txBody>
      </p:sp>
      <p:pic>
        <p:nvPicPr>
          <p:cNvPr id="32" name="Picture 31" descr="A close up of a sign&#10;&#10;Description automatically generated">
            <a:extLst>
              <a:ext uri="{FF2B5EF4-FFF2-40B4-BE49-F238E27FC236}">
                <a16:creationId xmlns:a16="http://schemas.microsoft.com/office/drawing/2014/main" id="{7EF35BAF-552E-1041-B6E8-F766989E801A}"/>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25833" y="6185353"/>
            <a:ext cx="1539688" cy="375052"/>
          </a:xfrm>
          <a:prstGeom prst="rect">
            <a:avLst/>
          </a:prstGeom>
        </p:spPr>
      </p:pic>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97848AD-6592-B642-AC77-A3318D8B851F}" type="datetimeFigureOut">
              <a:rPr lang="en-US" smtClean="0"/>
              <a:t>6/1/2021</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9D58B29-4516-0E41-9E10-164871924BBC}" type="slidenum">
              <a:rPr lang="en-US" smtClean="0"/>
              <a:t>‹#›</a:t>
            </a:fld>
            <a:endParaRPr lang="en-US"/>
          </a:p>
        </p:txBody>
      </p:sp>
    </p:spTree>
    <p:extLst>
      <p:ext uri="{BB962C8B-B14F-4D97-AF65-F5344CB8AC3E}">
        <p14:creationId xmlns:p14="http://schemas.microsoft.com/office/powerpoint/2010/main" val="1233805520"/>
      </p:ext>
    </p:extLst>
  </p:cSld>
  <p:clrMap bg1="lt1" tx1="dk1" bg2="lt2" tx2="dk2" accent1="accent1" accent2="accent2" accent3="accent3" accent4="accent4" accent5="accent5" accent6="accent6" hlink="hlink" folHlink="folHlink"/>
  <p:sldLayoutIdLst>
    <p:sldLayoutId id="2147483649" r:id="rId1"/>
    <p:sldLayoutId id="2147483654" r:id="rId2"/>
    <p:sldLayoutId id="2147483655" r:id="rId3"/>
    <p:sldLayoutId id="2147483672" r:id="rId4"/>
    <p:sldLayoutId id="2147483665" r:id="rId5"/>
    <p:sldLayoutId id="2147483666" r:id="rId6"/>
    <p:sldLayoutId id="2147483662" r:id="rId7"/>
    <p:sldLayoutId id="2147483661" r:id="rId8"/>
    <p:sldLayoutId id="2147483667" r:id="rId9"/>
    <p:sldLayoutId id="2147483679" r:id="rId10"/>
    <p:sldLayoutId id="2147483660" r:id="rId11"/>
    <p:sldLayoutId id="2147483651" r:id="rId12"/>
    <p:sldLayoutId id="2147483684" r:id="rId13"/>
    <p:sldLayoutId id="2147483652" r:id="rId14"/>
    <p:sldLayoutId id="2147483673" r:id="rId15"/>
    <p:sldLayoutId id="2147483678" r:id="rId16"/>
    <p:sldLayoutId id="2147483677" r:id="rId17"/>
    <p:sldLayoutId id="2147483670" r:id="rId18"/>
    <p:sldLayoutId id="2147483676" r:id="rId19"/>
    <p:sldLayoutId id="2147483669" r:id="rId20"/>
    <p:sldLayoutId id="2147483656" r:id="rId21"/>
    <p:sldLayoutId id="2147483657" r:id="rId22"/>
    <p:sldLayoutId id="2147483658" r:id="rId23"/>
    <p:sldLayoutId id="2147483680" r:id="rId24"/>
    <p:sldLayoutId id="2147483685" r:id="rId2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eg"/><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3" Type="http://schemas.openxmlformats.org/officeDocument/2006/relationships/hyperlink" Target="https://www.popculturetourism.eu/" TargetMode="External"/><Relationship Id="rId2" Type="http://schemas.openxmlformats.org/officeDocument/2006/relationships/image" Target="../media/image18.jpeg"/><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3" Type="http://schemas.openxmlformats.org/officeDocument/2006/relationships/hyperlink" Target="https://matcha-jp.com/en/greatertokyo/10264" TargetMode="External"/><Relationship Id="rId2" Type="http://schemas.openxmlformats.org/officeDocument/2006/relationships/image" Target="../media/image19.jpeg"/><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3" Type="http://schemas.openxmlformats.org/officeDocument/2006/relationships/hyperlink" Target="https://liverpoolnoise.com/peaky-blinders-bar-baltic-triangle-liverpool-loves-theatrics-good-themed-venue/" TargetMode="External"/><Relationship Id="rId2" Type="http://schemas.openxmlformats.org/officeDocument/2006/relationships/image" Target="../media/image20.jpeg"/><Relationship Id="rId1" Type="http://schemas.openxmlformats.org/officeDocument/2006/relationships/slideLayout" Target="../slideLayouts/slideLayout15.xml"/><Relationship Id="rId4" Type="http://schemas.openxmlformats.org/officeDocument/2006/relationships/image" Target="../media/image21.png"/></Relationships>
</file>

<file path=ppt/slides/_rels/slide13.xml.rels><?xml version="1.0" encoding="UTF-8" standalone="yes"?>
<Relationships xmlns="http://schemas.openxmlformats.org/package/2006/relationships"><Relationship Id="rId3" Type="http://schemas.openxmlformats.org/officeDocument/2006/relationships/hyperlink" Target="https://www.pinterest.com/pin/275634439670765734/" TargetMode="External"/><Relationship Id="rId2" Type="http://schemas.openxmlformats.org/officeDocument/2006/relationships/image" Target="../media/image22.jpeg"/><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11.xml"/></Relationships>
</file>

<file path=ppt/slides/_rels/slide1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jpe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15.xml"/></Relationships>
</file>

<file path=ppt/slides/_rels/slide17.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slideLayout" Target="../slideLayouts/slideLayout25.xml"/><Relationship Id="rId1" Type="http://schemas.openxmlformats.org/officeDocument/2006/relationships/video" Target="https://www.youtube.com/embed/u_3UYncNwz4?feature=oembed" TargetMode="External"/></Relationships>
</file>

<file path=ppt/slides/_rels/slide18.xml.rels><?xml version="1.0" encoding="UTF-8" standalone="yes"?>
<Relationships xmlns="http://schemas.openxmlformats.org/package/2006/relationships"><Relationship Id="rId3" Type="http://schemas.openxmlformats.org/officeDocument/2006/relationships/hyperlink" Target="https://ourcommunitynow.com/things-to-do/10-geek-conventions-all-nerds-must-attend-in-2019" TargetMode="External"/><Relationship Id="rId2" Type="http://schemas.openxmlformats.org/officeDocument/2006/relationships/image" Target="../media/image29.jpeg"/><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jpeg"/><Relationship Id="rId1" Type="http://schemas.openxmlformats.org/officeDocument/2006/relationships/slideLayout" Target="../slideLayouts/slideLayout11.xml"/><Relationship Id="rId4" Type="http://schemas.openxmlformats.org/officeDocument/2006/relationships/hyperlink" Target="https://www.belfastlive.co.uk/whats-on/family-kids-news/gallery/17-snaps-invasion-ni-star-12627684" TargetMode="External"/></Relationships>
</file>

<file path=ppt/slides/_rels/slide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4.xml"/></Relationships>
</file>

<file path=ppt/slides/_rels/slide20.xml.rels><?xml version="1.0" encoding="UTF-8" standalone="yes"?>
<Relationships xmlns="http://schemas.openxmlformats.org/package/2006/relationships"><Relationship Id="rId3" Type="http://schemas.openxmlformats.org/officeDocument/2006/relationships/hyperlink" Target="https://www.followthevikings.com/events/jorvik-fire-festival" TargetMode="External"/><Relationship Id="rId2" Type="http://schemas.openxmlformats.org/officeDocument/2006/relationships/image" Target="../media/image32.jpeg"/><Relationship Id="rId1" Type="http://schemas.openxmlformats.org/officeDocument/2006/relationships/slideLayout" Target="../slideLayouts/slideLayout11.xml"/><Relationship Id="rId6" Type="http://schemas.openxmlformats.org/officeDocument/2006/relationships/hyperlink" Target="http://www.facebook.com/JorvikVikingFestival" TargetMode="External"/><Relationship Id="rId5" Type="http://schemas.openxmlformats.org/officeDocument/2006/relationships/hyperlink" Target="http://news.cision.com/jorvik-viking-festival/i/viking2536,c1438249" TargetMode="External"/><Relationship Id="rId4" Type="http://schemas.openxmlformats.org/officeDocument/2006/relationships/image" Target="../media/image33.jpeg"/></Relationships>
</file>

<file path=ppt/slides/_rels/slide21.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15.xml"/></Relationships>
</file>

<file path=ppt/slides/_rels/slide22.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8.xml"/></Relationships>
</file>

<file path=ppt/slides/_rels/slide23.xml.rels><?xml version="1.0" encoding="UTF-8" standalone="yes"?>
<Relationships xmlns="http://schemas.openxmlformats.org/package/2006/relationships"><Relationship Id="rId3" Type="http://schemas.openxmlformats.org/officeDocument/2006/relationships/hyperlink" Target="https://www.pexels.com/photo/person-holding-black-android-smartphone-861126/" TargetMode="External"/><Relationship Id="rId2" Type="http://schemas.openxmlformats.org/officeDocument/2006/relationships/image" Target="../media/image35.jpeg"/><Relationship Id="rId1" Type="http://schemas.openxmlformats.org/officeDocument/2006/relationships/slideLayout" Target="../slideLayouts/slideLayout15.xml"/></Relationships>
</file>

<file path=ppt/slides/_rels/slide24.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media/image36.jpeg"/><Relationship Id="rId1" Type="http://schemas.openxmlformats.org/officeDocument/2006/relationships/slideLayout" Target="../slideLayouts/slideLayout11.xml"/></Relationships>
</file>

<file path=ppt/slides/_rels/slide25.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hyperlink" Target="https://sabguthrie.info/category/influencer-marketing/" TargetMode="External"/><Relationship Id="rId2" Type="http://schemas.openxmlformats.org/officeDocument/2006/relationships/image" Target="../media/image39.jpeg"/><Relationship Id="rId1" Type="http://schemas.openxmlformats.org/officeDocument/2006/relationships/slideLayout" Target="../slideLayouts/slideLayout15.xml"/><Relationship Id="rId4" Type="http://schemas.openxmlformats.org/officeDocument/2006/relationships/hyperlink" Target="https://creativecommons.org/licenses/by/3.0/" TargetMode="External"/></Relationships>
</file>

<file path=ppt/slides/_rels/slide27.xml.rels><?xml version="1.0" encoding="UTF-8" standalone="yes"?>
<Relationships xmlns="http://schemas.openxmlformats.org/package/2006/relationships"><Relationship Id="rId3" Type="http://schemas.openxmlformats.org/officeDocument/2006/relationships/hyperlink" Target="https://tekhdecoded.com/social-media-marketing-trends-to-watch-out-for-in-2020/" TargetMode="External"/><Relationship Id="rId2" Type="http://schemas.openxmlformats.org/officeDocument/2006/relationships/image" Target="../media/image40.png"/><Relationship Id="rId1" Type="http://schemas.openxmlformats.org/officeDocument/2006/relationships/slideLayout" Target="../slideLayouts/slideLayout8.xml"/><Relationship Id="rId4" Type="http://schemas.openxmlformats.org/officeDocument/2006/relationships/hyperlink" Target="https://creativecommons.org/licenses/by-nc-sa/3.0/" TargetMode="External"/></Relationships>
</file>

<file path=ppt/slides/_rels/slide28.xml.rels><?xml version="1.0" encoding="UTF-8" standalone="yes"?>
<Relationships xmlns="http://schemas.openxmlformats.org/package/2006/relationships"><Relationship Id="rId3" Type="http://schemas.openxmlformats.org/officeDocument/2006/relationships/hyperlink" Target="http://www.quelapaseslindo.com.ar/2016/06/29/las-mejores-cuentas-snapchat-de-viajes/" TargetMode="External"/><Relationship Id="rId2" Type="http://schemas.openxmlformats.org/officeDocument/2006/relationships/image" Target="../media/image41.jpeg"/><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slideLayout" Target="../slideLayouts/slideLayout25.xml"/><Relationship Id="rId1" Type="http://schemas.openxmlformats.org/officeDocument/2006/relationships/video" Target="https://www.youtube.com/embed/6jdKKtnZ0W0?feature=oembed" TargetMode="External"/></Relationships>
</file>

<file path=ppt/slides/_rels/slide3.xml.rels><?xml version="1.0" encoding="UTF-8" standalone="yes"?>
<Relationships xmlns="http://schemas.openxmlformats.org/package/2006/relationships"><Relationship Id="rId3" Type="http://schemas.openxmlformats.org/officeDocument/2006/relationships/hyperlink" Target="https://www.londoncitycalling.com/2020/06/05/sherlock-holmes-in-london/" TargetMode="External"/><Relationship Id="rId2" Type="http://schemas.openxmlformats.org/officeDocument/2006/relationships/image" Target="../media/image11.jpeg"/><Relationship Id="rId1" Type="http://schemas.openxmlformats.org/officeDocument/2006/relationships/slideLayout" Target="../slideLayouts/slideLayout15.xml"/></Relationships>
</file>

<file path=ppt/slides/_rels/slide30.xml.rels><?xml version="1.0" encoding="UTF-8" standalone="yes"?>
<Relationships xmlns="http://schemas.openxmlformats.org/package/2006/relationships"><Relationship Id="rId3" Type="http://schemas.openxmlformats.org/officeDocument/2006/relationships/hyperlink" Target="http://www.groundreport.com/new-age-guerilla-marketing-good-bad-ugly/" TargetMode="External"/><Relationship Id="rId2" Type="http://schemas.openxmlformats.org/officeDocument/2006/relationships/image" Target="../media/image43.jpeg"/><Relationship Id="rId1" Type="http://schemas.openxmlformats.org/officeDocument/2006/relationships/slideLayout" Target="../slideLayouts/slideLayout8.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hyperlink" Target="http://www.youtube.com/watch?v=NNJKWVmK-GM" TargetMode="External"/><Relationship Id="rId2" Type="http://schemas.openxmlformats.org/officeDocument/2006/relationships/slideLayout" Target="../slideLayouts/slideLayout19.xml"/><Relationship Id="rId1" Type="http://schemas.openxmlformats.org/officeDocument/2006/relationships/video" Target="https://www.youtube.com/embed/NNJKWVmK-GM?feature=oembed" TargetMode="External"/><Relationship Id="rId4" Type="http://schemas.openxmlformats.org/officeDocument/2006/relationships/image" Target="../media/image44.jpeg"/></Relationships>
</file>

<file path=ppt/slides/_rels/slide33.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image" Target="../media/image45.jpeg"/><Relationship Id="rId1" Type="http://schemas.openxmlformats.org/officeDocument/2006/relationships/slideLayout" Target="../slideLayouts/slideLayout11.xml"/><Relationship Id="rId4" Type="http://schemas.openxmlformats.org/officeDocument/2006/relationships/hyperlink" Target="https://www.lokusdesign.com/blog/5-examples-of-brands-that-did-guerilla-marketing-right/" TargetMode="External"/></Relationships>
</file>

<file path=ppt/slides/_rels/slide34.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slideLayout" Target="../slideLayouts/slideLayout1.xml"/><Relationship Id="rId1" Type="http://schemas.openxmlformats.org/officeDocument/2006/relationships/video" Target="https://www.youtube.com/embed/hGF-oRLbmdQ?feature=oembed" TargetMode="External"/></Relationships>
</file>

<file path=ppt/slides/_rels/slide35.xml.rels><?xml version="1.0" encoding="UTF-8" standalone="yes"?>
<Relationships xmlns="http://schemas.openxmlformats.org/package/2006/relationships"><Relationship Id="rId2" Type="http://schemas.openxmlformats.org/officeDocument/2006/relationships/image" Target="../media/image48.jpe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2" Type="http://schemas.openxmlformats.org/officeDocument/2006/relationships/image" Target="../media/image49.jpeg"/><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image" Target="../media/image49.jpe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50.jpeg"/><Relationship Id="rId1" Type="http://schemas.openxmlformats.org/officeDocument/2006/relationships/slideLayout" Target="../slideLayouts/slideLayout15.xml"/></Relationships>
</file>

<file path=ppt/slides/_rels/slide4.xml.rels><?xml version="1.0" encoding="UTF-8" standalone="yes"?>
<Relationships xmlns="http://schemas.openxmlformats.org/package/2006/relationships"><Relationship Id="rId3" Type="http://schemas.openxmlformats.org/officeDocument/2006/relationships/hyperlink" Target="https://www.kboo.com/media/72247-pop-culture-roundtable" TargetMode="External"/><Relationship Id="rId2" Type="http://schemas.openxmlformats.org/officeDocument/2006/relationships/image" Target="../media/image12.jpeg"/><Relationship Id="rId1" Type="http://schemas.openxmlformats.org/officeDocument/2006/relationships/slideLayout" Target="../slideLayouts/slideLayout8.xml"/><Relationship Id="rId4" Type="http://schemas.openxmlformats.org/officeDocument/2006/relationships/hyperlink" Target="https://www.slideshare.net/jenniferbarbee/pop-culture-marketing-in-tourism-29767713" TargetMode="External"/></Relationships>
</file>

<file path=ppt/slides/_rels/slide40.xml.rels><?xml version="1.0" encoding="UTF-8" standalone="yes"?>
<Relationships xmlns="http://schemas.openxmlformats.org/package/2006/relationships"><Relationship Id="rId3" Type="http://schemas.openxmlformats.org/officeDocument/2006/relationships/hyperlink" Target="https://spongebobfanon.fandom.com/wiki/Fandom" TargetMode="External"/><Relationship Id="rId2" Type="http://schemas.openxmlformats.org/officeDocument/2006/relationships/hyperlink" Target="https://ebrary.net/114330/sociology/motivations_sport_fans" TargetMode="External"/><Relationship Id="rId1" Type="http://schemas.openxmlformats.org/officeDocument/2006/relationships/slideLayout" Target="../slideLayouts/slideLayout20.xml"/><Relationship Id="rId5" Type="http://schemas.openxmlformats.org/officeDocument/2006/relationships/hyperlink" Target="http://belovedbyall.com/about/" TargetMode="External"/><Relationship Id="rId4" Type="http://schemas.openxmlformats.org/officeDocument/2006/relationships/image" Target="../media/image51.png"/></Relationships>
</file>

<file path=ppt/slides/_rels/slide5.xml.rels><?xml version="1.0" encoding="UTF-8" standalone="yes"?>
<Relationships xmlns="http://schemas.openxmlformats.org/package/2006/relationships"><Relationship Id="rId3" Type="http://schemas.openxmlformats.org/officeDocument/2006/relationships/hyperlink" Target="https://cdn.hotelmanagement.com.au/wp-content/uploads/2013/05/31131210/Surfers-at-Surfers-Paradise-Gold-Coast-EDITED.jpg" TargetMode="External"/><Relationship Id="rId2" Type="http://schemas.openxmlformats.org/officeDocument/2006/relationships/hyperlink" Target="https://www.routledge.com/The-Routledge-Handbook-of-Popular-Culture-and-Tourism/Lundberg-Ziakas/p/book/9781138678354" TargetMode="External"/><Relationship Id="rId1" Type="http://schemas.openxmlformats.org/officeDocument/2006/relationships/slideLayout" Target="../slideLayouts/slideLayout18.xml"/><Relationship Id="rId5" Type="http://schemas.openxmlformats.org/officeDocument/2006/relationships/hyperlink" Target="https://i.redd.it/m9xgpjt9z7n51.jpg" TargetMode="External"/><Relationship Id="rId4" Type="http://schemas.openxmlformats.org/officeDocument/2006/relationships/image" Target="../media/image13.jpeg"/></Relationships>
</file>

<file path=ppt/slides/_rels/slide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3" Type="http://schemas.openxmlformats.org/officeDocument/2006/relationships/hyperlink" Target="https://www.ns-businesshub.com/transport/what-is-tiktok/" TargetMode="External"/><Relationship Id="rId2" Type="http://schemas.openxmlformats.org/officeDocument/2006/relationships/image" Target="../media/image15.png"/><Relationship Id="rId1" Type="http://schemas.openxmlformats.org/officeDocument/2006/relationships/slideLayout" Target="../slideLayouts/slideLayout10.xml"/></Relationships>
</file>

<file path=ppt/slides/_rels/slide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5.xml"/></Relationships>
</file>

<file path=ppt/slides/_rels/slide9.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7.png"/><Relationship Id="rId1" Type="http://schemas.openxmlformats.org/officeDocument/2006/relationships/slideLayout" Target="../slideLayouts/slideLayout8.xml"/><Relationship Id="rId4" Type="http://schemas.openxmlformats.org/officeDocument/2006/relationships/hyperlink" Target="https://theestablishment.co/your-fandom-is-racist-and-so-are-you-638c5200b15b"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Placeholder 12">
            <a:extLst>
              <a:ext uri="{FF2B5EF4-FFF2-40B4-BE49-F238E27FC236}">
                <a16:creationId xmlns:a16="http://schemas.microsoft.com/office/drawing/2014/main" id="{6A4A1FAF-96EF-4749-9F25-456FB129F895}"/>
              </a:ext>
            </a:extLst>
          </p:cNvPr>
          <p:cNvPicPr>
            <a:picLocks noGrp="1" noChangeAspect="1"/>
          </p:cNvPicPr>
          <p:nvPr>
            <p:ph type="pic" sz="quarter" idx="10"/>
          </p:nvPr>
        </p:nvPicPr>
        <p:blipFill>
          <a:blip r:embed="rId2" cstate="screen">
            <a:extLst>
              <a:ext uri="{28A0092B-C50C-407E-A947-70E740481C1C}">
                <a14:useLocalDpi xmlns:a14="http://schemas.microsoft.com/office/drawing/2010/main"/>
              </a:ext>
            </a:extLst>
          </a:blip>
          <a:srcRect/>
          <a:stretch/>
        </p:blipFill>
        <p:spPr>
          <a:xfrm>
            <a:off x="0" y="0"/>
            <a:ext cx="12192000" cy="6858000"/>
          </a:xfrm>
        </p:spPr>
      </p:pic>
      <p:sp>
        <p:nvSpPr>
          <p:cNvPr id="2" name="Text Placeholder 1">
            <a:extLst>
              <a:ext uri="{FF2B5EF4-FFF2-40B4-BE49-F238E27FC236}">
                <a16:creationId xmlns:a16="http://schemas.microsoft.com/office/drawing/2014/main" id="{B629D804-B772-004C-8CEE-AE54F567FE99}"/>
              </a:ext>
            </a:extLst>
          </p:cNvPr>
          <p:cNvSpPr>
            <a:spLocks noGrp="1"/>
          </p:cNvSpPr>
          <p:nvPr>
            <p:ph type="body" sz="quarter" idx="15"/>
          </p:nvPr>
        </p:nvSpPr>
        <p:spPr>
          <a:xfrm>
            <a:off x="1" y="3641395"/>
            <a:ext cx="12192000" cy="1511629"/>
          </a:xfrm>
          <a:solidFill>
            <a:srgbClr val="E45E32"/>
          </a:solidFill>
        </p:spPr>
        <p:txBody>
          <a:bodyPr/>
          <a:lstStyle/>
          <a:p>
            <a:r>
              <a:rPr lang="en-IE" dirty="0">
                <a:solidFill>
                  <a:schemeClr val="bg1"/>
                </a:solidFill>
              </a:rPr>
              <a:t>Marketing Pop Culture Tourism Experiences and Products</a:t>
            </a:r>
          </a:p>
          <a:p>
            <a:endParaRPr lang="en-US" dirty="0"/>
          </a:p>
        </p:txBody>
      </p:sp>
      <p:pic>
        <p:nvPicPr>
          <p:cNvPr id="12" name="Picture 11" descr="A close up of a sign&#10;&#10;Description automatically generated">
            <a:extLst>
              <a:ext uri="{FF2B5EF4-FFF2-40B4-BE49-F238E27FC236}">
                <a16:creationId xmlns:a16="http://schemas.microsoft.com/office/drawing/2014/main" id="{49C8601D-6F68-5448-8C96-03634009EA0B}"/>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85750" y="255046"/>
            <a:ext cx="3529342" cy="901657"/>
          </a:xfrm>
          <a:prstGeom prst="rect">
            <a:avLst/>
          </a:prstGeom>
        </p:spPr>
      </p:pic>
      <p:sp>
        <p:nvSpPr>
          <p:cNvPr id="16" name="Freeform 15">
            <a:extLst>
              <a:ext uri="{FF2B5EF4-FFF2-40B4-BE49-F238E27FC236}">
                <a16:creationId xmlns:a16="http://schemas.microsoft.com/office/drawing/2014/main" id="{D164E637-29E0-DA45-8C1B-1B859734A216}"/>
              </a:ext>
            </a:extLst>
          </p:cNvPr>
          <p:cNvSpPr txBox="1">
            <a:spLocks/>
          </p:cNvSpPr>
          <p:nvPr/>
        </p:nvSpPr>
        <p:spPr>
          <a:xfrm>
            <a:off x="-6237" y="0"/>
            <a:ext cx="12198238" cy="6858000"/>
          </a:xfrm>
          <a:custGeom>
            <a:avLst/>
            <a:gdLst>
              <a:gd name="connsiteX0" fmla="*/ 0 w 12198238"/>
              <a:gd name="connsiteY0" fmla="*/ 0 h 6858000"/>
              <a:gd name="connsiteX1" fmla="*/ 10775837 w 12198238"/>
              <a:gd name="connsiteY1" fmla="*/ 0 h 6858000"/>
              <a:gd name="connsiteX2" fmla="*/ 10775837 w 12198238"/>
              <a:gd name="connsiteY2" fmla="*/ 4545105 h 6858000"/>
              <a:gd name="connsiteX3" fmla="*/ 12198237 w 12198238"/>
              <a:gd name="connsiteY3" fmla="*/ 4545105 h 6858000"/>
              <a:gd name="connsiteX4" fmla="*/ 12198237 w 12198238"/>
              <a:gd name="connsiteY4" fmla="*/ 0 h 6858000"/>
              <a:gd name="connsiteX5" fmla="*/ 12198238 w 12198238"/>
              <a:gd name="connsiteY5" fmla="*/ 0 h 6858000"/>
              <a:gd name="connsiteX6" fmla="*/ 12198238 w 12198238"/>
              <a:gd name="connsiteY6" fmla="*/ 6858000 h 6858000"/>
              <a:gd name="connsiteX7" fmla="*/ 1422400 w 12198238"/>
              <a:gd name="connsiteY7" fmla="*/ 6858000 h 6858000"/>
              <a:gd name="connsiteX8" fmla="*/ 1422400 w 12198238"/>
              <a:gd name="connsiteY8" fmla="*/ 3337560 h 6858000"/>
              <a:gd name="connsiteX9" fmla="*/ 0 w 12198238"/>
              <a:gd name="connsiteY9" fmla="*/ 3337560 h 6858000"/>
              <a:gd name="connsiteX10" fmla="*/ 0 w 12198238"/>
              <a:gd name="connsiteY10" fmla="*/ 2787085 h 6858000"/>
              <a:gd name="connsiteX11" fmla="*/ 1422400 w 12198238"/>
              <a:gd name="connsiteY11" fmla="*/ 2787085 h 6858000"/>
              <a:gd name="connsiteX12" fmla="*/ 1422400 w 12198238"/>
              <a:gd name="connsiteY12" fmla="*/ 1263084 h 6858000"/>
              <a:gd name="connsiteX13" fmla="*/ 0 w 12198238"/>
              <a:gd name="connsiteY13" fmla="*/ 1263084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2198238" h="6858000">
                <a:moveTo>
                  <a:pt x="0" y="0"/>
                </a:moveTo>
                <a:lnTo>
                  <a:pt x="10775837" y="0"/>
                </a:lnTo>
                <a:lnTo>
                  <a:pt x="10775837" y="4545105"/>
                </a:lnTo>
                <a:lnTo>
                  <a:pt x="12198237" y="4545105"/>
                </a:lnTo>
                <a:lnTo>
                  <a:pt x="12198237" y="0"/>
                </a:lnTo>
                <a:lnTo>
                  <a:pt x="12198238" y="0"/>
                </a:lnTo>
                <a:lnTo>
                  <a:pt x="12198238" y="6858000"/>
                </a:lnTo>
                <a:lnTo>
                  <a:pt x="1422400" y="6858000"/>
                </a:lnTo>
                <a:lnTo>
                  <a:pt x="1422400" y="3337560"/>
                </a:lnTo>
                <a:lnTo>
                  <a:pt x="0" y="3337560"/>
                </a:lnTo>
                <a:lnTo>
                  <a:pt x="0" y="2787085"/>
                </a:lnTo>
                <a:lnTo>
                  <a:pt x="1422400" y="2787085"/>
                </a:lnTo>
                <a:lnTo>
                  <a:pt x="1422400" y="1263084"/>
                </a:lnTo>
                <a:lnTo>
                  <a:pt x="0" y="1263084"/>
                </a:lnTo>
                <a:close/>
              </a:path>
            </a:pathLst>
          </a:custGeom>
          <a:ln>
            <a:noFill/>
          </a:ln>
        </p:spPr>
        <p:txBody>
          <a:bodyPr vert="horz" wrap="square" lIns="91440" tIns="45720" rIns="91440" bIns="45720" rtlCol="0" anchor="t">
            <a:noAutofit/>
          </a:bodyPr>
          <a:lstStyle>
            <a:defPPr>
              <a:defRPr lang="en-US"/>
            </a:defPPr>
            <a:lvl1pPr marL="0" indent="0" algn="ctr" defTabSz="914400" rtl="0" eaLnBrk="1" latinLnBrk="0" hangingPunct="1">
              <a:buNone/>
              <a:defRPr sz="1800" i="1" kern="1200" baseline="0">
                <a:solidFill>
                  <a:srgbClr val="142D55"/>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p>
          <a:p>
            <a:endParaRPr lang="en-US" dirty="0"/>
          </a:p>
          <a:p>
            <a:endParaRPr lang="en-US" dirty="0"/>
          </a:p>
          <a:p>
            <a:endParaRPr lang="en-US" dirty="0"/>
          </a:p>
          <a:p>
            <a:endParaRPr lang="en-US" dirty="0"/>
          </a:p>
          <a:p>
            <a:endParaRPr lang="en-US" dirty="0"/>
          </a:p>
        </p:txBody>
      </p:sp>
      <p:sp>
        <p:nvSpPr>
          <p:cNvPr id="6" name="TextBox 5">
            <a:extLst>
              <a:ext uri="{FF2B5EF4-FFF2-40B4-BE49-F238E27FC236}">
                <a16:creationId xmlns:a16="http://schemas.microsoft.com/office/drawing/2014/main" id="{80FD9AD1-374D-4063-B713-A369117FD44B}"/>
              </a:ext>
            </a:extLst>
          </p:cNvPr>
          <p:cNvSpPr txBox="1"/>
          <p:nvPr/>
        </p:nvSpPr>
        <p:spPr>
          <a:xfrm>
            <a:off x="9820275" y="5981700"/>
            <a:ext cx="2162175" cy="646331"/>
          </a:xfrm>
          <a:prstGeom prst="rect">
            <a:avLst/>
          </a:prstGeom>
          <a:noFill/>
        </p:spPr>
        <p:txBody>
          <a:bodyPr wrap="square" rtlCol="0">
            <a:spAutoFit/>
          </a:bodyPr>
          <a:lstStyle/>
          <a:p>
            <a:pPr algn="r"/>
            <a:r>
              <a:rPr lang="en-IE" sz="3600" b="1" dirty="0">
                <a:solidFill>
                  <a:schemeClr val="bg1"/>
                </a:solidFill>
              </a:rPr>
              <a:t>Module 4</a:t>
            </a:r>
          </a:p>
        </p:txBody>
      </p:sp>
    </p:spTree>
    <p:extLst>
      <p:ext uri="{BB962C8B-B14F-4D97-AF65-F5344CB8AC3E}">
        <p14:creationId xmlns:p14="http://schemas.microsoft.com/office/powerpoint/2010/main" val="118323159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D9975C11-2047-475F-9A97-CD34B2E31A2D}"/>
              </a:ext>
            </a:extLst>
          </p:cNvPr>
          <p:cNvSpPr>
            <a:spLocks noGrp="1"/>
          </p:cNvSpPr>
          <p:nvPr>
            <p:ph type="body" sz="quarter" idx="13"/>
          </p:nvPr>
        </p:nvSpPr>
        <p:spPr/>
        <p:txBody>
          <a:bodyPr>
            <a:normAutofit/>
          </a:bodyPr>
          <a:lstStyle/>
          <a:p>
            <a:r>
              <a:rPr lang="en-IE" dirty="0"/>
              <a:t>SECTION 2</a:t>
            </a:r>
          </a:p>
          <a:p>
            <a:r>
              <a:rPr lang="en-IE" dirty="0"/>
              <a:t>BUILDING YOUR POP CULTURE TOURISM BRAND</a:t>
            </a:r>
          </a:p>
          <a:p>
            <a:endParaRPr lang="en-IE" dirty="0"/>
          </a:p>
        </p:txBody>
      </p:sp>
      <p:pic>
        <p:nvPicPr>
          <p:cNvPr id="7" name="Picture Placeholder 6" descr="A picture containing outdoor, sky, city, silhouette&#10;&#10;Description automatically generated">
            <a:extLst>
              <a:ext uri="{FF2B5EF4-FFF2-40B4-BE49-F238E27FC236}">
                <a16:creationId xmlns:a16="http://schemas.microsoft.com/office/drawing/2014/main" id="{B320C699-74FF-4FCD-AE32-42D401EF1A7E}"/>
              </a:ext>
            </a:extLst>
          </p:cNvPr>
          <p:cNvPicPr>
            <a:picLocks noGrp="1" noChangeAspect="1"/>
          </p:cNvPicPr>
          <p:nvPr>
            <p:ph type="pic" sz="quarter" idx="10"/>
          </p:nvPr>
        </p:nvPicPr>
        <p:blipFill>
          <a:blip r:embed="rId2" cstate="screen">
            <a:extLst>
              <a:ext uri="{28A0092B-C50C-407E-A947-70E740481C1C}">
                <a14:useLocalDpi xmlns:a14="http://schemas.microsoft.com/office/drawing/2010/main"/>
              </a:ext>
              <a:ext uri="{837473B0-CC2E-450A-ABE3-18F120FF3D39}">
                <a1611:picAttrSrcUrl xmlns:a1611="http://schemas.microsoft.com/office/drawing/2016/11/main" r:id="rId3"/>
              </a:ext>
            </a:extLst>
          </a:blip>
          <a:srcRect/>
          <a:stretch>
            <a:fillRect/>
          </a:stretch>
        </p:blipFill>
        <p:spPr/>
      </p:pic>
    </p:spTree>
    <p:extLst>
      <p:ext uri="{BB962C8B-B14F-4D97-AF65-F5344CB8AC3E}">
        <p14:creationId xmlns:p14="http://schemas.microsoft.com/office/powerpoint/2010/main" val="30419534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F5877506-6453-4001-9FC0-E66DF5B4160D}"/>
              </a:ext>
            </a:extLst>
          </p:cNvPr>
          <p:cNvSpPr>
            <a:spLocks noGrp="1"/>
          </p:cNvSpPr>
          <p:nvPr>
            <p:ph type="body" sz="quarter" idx="13"/>
          </p:nvPr>
        </p:nvSpPr>
        <p:spPr/>
        <p:txBody>
          <a:bodyPr/>
          <a:lstStyle/>
          <a:p>
            <a:r>
              <a:rPr lang="en-IE" dirty="0"/>
              <a:t>BUILDING YOUR POP CULTURE TOURISM BRAND</a:t>
            </a:r>
          </a:p>
          <a:p>
            <a:endParaRPr lang="en-IE" dirty="0"/>
          </a:p>
        </p:txBody>
      </p:sp>
      <p:sp>
        <p:nvSpPr>
          <p:cNvPr id="3" name="Text Placeholder 2">
            <a:extLst>
              <a:ext uri="{FF2B5EF4-FFF2-40B4-BE49-F238E27FC236}">
                <a16:creationId xmlns:a16="http://schemas.microsoft.com/office/drawing/2014/main" id="{409C3105-7B19-47D3-AD96-4EEB693D0E23}"/>
              </a:ext>
            </a:extLst>
          </p:cNvPr>
          <p:cNvSpPr>
            <a:spLocks noGrp="1"/>
          </p:cNvSpPr>
          <p:nvPr>
            <p:ph type="body" sz="quarter" idx="14"/>
          </p:nvPr>
        </p:nvSpPr>
        <p:spPr>
          <a:xfrm>
            <a:off x="388093" y="4661301"/>
            <a:ext cx="10343407" cy="651665"/>
          </a:xfrm>
        </p:spPr>
        <p:txBody>
          <a:bodyPr/>
          <a:lstStyle/>
          <a:p>
            <a:r>
              <a:rPr lang="en-US" dirty="0"/>
              <a:t>A strong pop culture tourism brand needs to have a powerful identity, drive consumer behavior, influence perceptions of reality, inspire excitement in the visitor and encourage them to create some user generated content. Pop Culture Tourism as we have learned is are often about strong place connections. A strong pop culture tourism brand must deliver distinctive, compelling, memorable and rewarding experiences for fans. Let’s take a look at some..</a:t>
            </a:r>
            <a:endParaRPr lang="en-IE" dirty="0"/>
          </a:p>
        </p:txBody>
      </p:sp>
      <p:pic>
        <p:nvPicPr>
          <p:cNvPr id="6" name="Picture Placeholder 5" descr="A picture containing tree, purple, outdoor, pink&#10;&#10;Description automatically generated">
            <a:extLst>
              <a:ext uri="{FF2B5EF4-FFF2-40B4-BE49-F238E27FC236}">
                <a16:creationId xmlns:a16="http://schemas.microsoft.com/office/drawing/2014/main" id="{47BCE21B-C779-4597-AEC9-E5308B83856D}"/>
              </a:ext>
            </a:extLst>
          </p:cNvPr>
          <p:cNvPicPr>
            <a:picLocks noGrp="1" noChangeAspect="1"/>
          </p:cNvPicPr>
          <p:nvPr>
            <p:ph type="pic" sz="quarter" idx="19"/>
          </p:nvPr>
        </p:nvPicPr>
        <p:blipFill>
          <a:blip r:embed="rId2" cstate="screen">
            <a:extLst>
              <a:ext uri="{28A0092B-C50C-407E-A947-70E740481C1C}">
                <a14:useLocalDpi xmlns:a14="http://schemas.microsoft.com/office/drawing/2010/main"/>
              </a:ext>
              <a:ext uri="{837473B0-CC2E-450A-ABE3-18F120FF3D39}">
                <a1611:picAttrSrcUrl xmlns:a1611="http://schemas.microsoft.com/office/drawing/2016/11/main" r:id="rId3"/>
              </a:ext>
            </a:extLst>
          </a:blip>
          <a:srcRect/>
          <a:stretch>
            <a:fillRect/>
          </a:stretch>
        </p:blipFill>
        <p:spPr/>
      </p:pic>
    </p:spTree>
    <p:extLst>
      <p:ext uri="{BB962C8B-B14F-4D97-AF65-F5344CB8AC3E}">
        <p14:creationId xmlns:p14="http://schemas.microsoft.com/office/powerpoint/2010/main" val="189159803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Placeholder 13" descr="A picture containing text, indoor, ceiling, person&#10;&#10;Description automatically generated">
            <a:extLst>
              <a:ext uri="{FF2B5EF4-FFF2-40B4-BE49-F238E27FC236}">
                <a16:creationId xmlns:a16="http://schemas.microsoft.com/office/drawing/2014/main" id="{ECDE254F-0807-449B-B3EE-124D07EF51F2}"/>
              </a:ext>
            </a:extLst>
          </p:cNvPr>
          <p:cNvPicPr>
            <a:picLocks noGrp="1" noChangeAspect="1"/>
          </p:cNvPicPr>
          <p:nvPr>
            <p:ph type="pic" sz="quarter" idx="10"/>
          </p:nvPr>
        </p:nvPicPr>
        <p:blipFill>
          <a:blip r:embed="rId2" cstate="screen">
            <a:extLst>
              <a:ext uri="{28A0092B-C50C-407E-A947-70E740481C1C}">
                <a14:useLocalDpi xmlns:a14="http://schemas.microsoft.com/office/drawing/2010/main"/>
              </a:ext>
              <a:ext uri="{837473B0-CC2E-450A-ABE3-18F120FF3D39}">
                <a1611:picAttrSrcUrl xmlns:a1611="http://schemas.microsoft.com/office/drawing/2016/11/main" r:id="rId3"/>
              </a:ext>
            </a:extLst>
          </a:blip>
          <a:srcRect/>
          <a:stretch>
            <a:fillRect/>
          </a:stretch>
        </p:blipFill>
        <p:spPr/>
      </p:pic>
      <p:sp>
        <p:nvSpPr>
          <p:cNvPr id="3" name="Text Placeholder 2">
            <a:extLst>
              <a:ext uri="{FF2B5EF4-FFF2-40B4-BE49-F238E27FC236}">
                <a16:creationId xmlns:a16="http://schemas.microsoft.com/office/drawing/2014/main" id="{F6DF12DB-E685-4CA0-89C9-37039B87161F}"/>
              </a:ext>
            </a:extLst>
          </p:cNvPr>
          <p:cNvSpPr>
            <a:spLocks noGrp="1"/>
          </p:cNvSpPr>
          <p:nvPr>
            <p:ph type="body" sz="quarter" idx="13"/>
          </p:nvPr>
        </p:nvSpPr>
        <p:spPr>
          <a:xfrm>
            <a:off x="222992" y="3314698"/>
            <a:ext cx="4717307" cy="2540001"/>
          </a:xfrm>
        </p:spPr>
        <p:txBody>
          <a:bodyPr>
            <a:normAutofit fontScale="77500" lnSpcReduction="20000"/>
          </a:bodyPr>
          <a:lstStyle/>
          <a:p>
            <a:r>
              <a:rPr lang="en-IE" dirty="0"/>
              <a:t>Pop Culture Tourism is all about great imagery, landscapes and destinations. Liverpool has fully embraced its Peaky Blinders Connection – one example is The Peaky Blinders Bar which looks like a scene from the movie!</a:t>
            </a:r>
          </a:p>
        </p:txBody>
      </p:sp>
      <p:pic>
        <p:nvPicPr>
          <p:cNvPr id="10" name="Picture 9">
            <a:extLst>
              <a:ext uri="{FF2B5EF4-FFF2-40B4-BE49-F238E27FC236}">
                <a16:creationId xmlns:a16="http://schemas.microsoft.com/office/drawing/2014/main" id="{006A819A-11D4-40F4-AAB2-9B3A2B5BB2EF}"/>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5437819" y="214828"/>
            <a:ext cx="6564312" cy="1575872"/>
          </a:xfrm>
          <a:prstGeom prst="rect">
            <a:avLst/>
          </a:prstGeom>
        </p:spPr>
      </p:pic>
    </p:spTree>
    <p:extLst>
      <p:ext uri="{BB962C8B-B14F-4D97-AF65-F5344CB8AC3E}">
        <p14:creationId xmlns:p14="http://schemas.microsoft.com/office/powerpoint/2010/main" val="260558034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Placeholder 4" descr="A picture containing text, mountain, sky, grass&#10;&#10;Description automatically generated">
            <a:extLst>
              <a:ext uri="{FF2B5EF4-FFF2-40B4-BE49-F238E27FC236}">
                <a16:creationId xmlns:a16="http://schemas.microsoft.com/office/drawing/2014/main" id="{23EB08CD-7206-454D-8DFB-890E81C3AA7C}"/>
              </a:ext>
            </a:extLst>
          </p:cNvPr>
          <p:cNvPicPr>
            <a:picLocks noGrp="1" noChangeAspect="1"/>
          </p:cNvPicPr>
          <p:nvPr>
            <p:ph type="pic" sz="quarter" idx="10"/>
          </p:nvPr>
        </p:nvPicPr>
        <p:blipFill>
          <a:blip r:embed="rId2" cstate="screen">
            <a:extLst>
              <a:ext uri="{28A0092B-C50C-407E-A947-70E740481C1C}">
                <a14:useLocalDpi xmlns:a14="http://schemas.microsoft.com/office/drawing/2010/main"/>
              </a:ext>
              <a:ext uri="{837473B0-CC2E-450A-ABE3-18F120FF3D39}">
                <a1611:picAttrSrcUrl xmlns:a1611="http://schemas.microsoft.com/office/drawing/2016/11/main" r:id="rId3"/>
              </a:ext>
            </a:extLst>
          </a:blip>
          <a:srcRect/>
          <a:stretch>
            <a:fillRect/>
          </a:stretch>
        </p:blipFill>
        <p:spPr/>
      </p:pic>
      <p:sp>
        <p:nvSpPr>
          <p:cNvPr id="3" name="Text Placeholder 2">
            <a:extLst>
              <a:ext uri="{FF2B5EF4-FFF2-40B4-BE49-F238E27FC236}">
                <a16:creationId xmlns:a16="http://schemas.microsoft.com/office/drawing/2014/main" id="{689BD0B5-B685-4762-AF70-97811A561AE1}"/>
              </a:ext>
            </a:extLst>
          </p:cNvPr>
          <p:cNvSpPr>
            <a:spLocks noGrp="1"/>
          </p:cNvSpPr>
          <p:nvPr>
            <p:ph type="body" sz="quarter" idx="13"/>
          </p:nvPr>
        </p:nvSpPr>
        <p:spPr>
          <a:xfrm>
            <a:off x="123825" y="3209924"/>
            <a:ext cx="5010150" cy="2809875"/>
          </a:xfrm>
        </p:spPr>
        <p:txBody>
          <a:bodyPr>
            <a:normAutofit fontScale="77500" lnSpcReduction="20000"/>
          </a:bodyPr>
          <a:lstStyle/>
          <a:p>
            <a:r>
              <a:rPr lang="en-IE" b="0" dirty="0"/>
              <a:t>Visuals play an important role in pop culture tourism marketing. Visuals are powerful. Did you know? 40% </a:t>
            </a:r>
            <a:r>
              <a:rPr lang="en-US" b="0" dirty="0"/>
              <a:t>respond better to visual information than plain text </a:t>
            </a:r>
            <a:r>
              <a:rPr lang="en-IE" b="0" dirty="0">
                <a:solidFill>
                  <a:schemeClr val="bg1"/>
                </a:solidFill>
              </a:rPr>
              <a:t>85% more likely to purchase a product after watching a product video</a:t>
            </a:r>
            <a:endParaRPr lang="en-IE" b="0" dirty="0"/>
          </a:p>
        </p:txBody>
      </p:sp>
    </p:spTree>
    <p:extLst>
      <p:ext uri="{BB962C8B-B14F-4D97-AF65-F5344CB8AC3E}">
        <p14:creationId xmlns:p14="http://schemas.microsoft.com/office/powerpoint/2010/main" val="260695978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icture Placeholder 1">
            <a:extLst>
              <a:ext uri="{FF2B5EF4-FFF2-40B4-BE49-F238E27FC236}">
                <a16:creationId xmlns:a16="http://schemas.microsoft.com/office/drawing/2014/main" id="{41B87E3E-6A8B-45A9-BAFE-928DE9E6BD0B}"/>
              </a:ext>
            </a:extLst>
          </p:cNvPr>
          <p:cNvSpPr>
            <a:spLocks noGrp="1"/>
          </p:cNvSpPr>
          <p:nvPr>
            <p:ph type="pic" sz="quarter" idx="10"/>
          </p:nvPr>
        </p:nvSpPr>
        <p:spPr/>
      </p:sp>
      <p:sp>
        <p:nvSpPr>
          <p:cNvPr id="4" name="Text Placeholder 3">
            <a:extLst>
              <a:ext uri="{FF2B5EF4-FFF2-40B4-BE49-F238E27FC236}">
                <a16:creationId xmlns:a16="http://schemas.microsoft.com/office/drawing/2014/main" id="{9395C5CC-8BC4-4105-8124-3432F0C3D65E}"/>
              </a:ext>
            </a:extLst>
          </p:cNvPr>
          <p:cNvSpPr>
            <a:spLocks noGrp="1"/>
          </p:cNvSpPr>
          <p:nvPr>
            <p:ph type="body" sz="quarter" idx="13"/>
          </p:nvPr>
        </p:nvSpPr>
        <p:spPr>
          <a:xfrm>
            <a:off x="4635221" y="1596958"/>
            <a:ext cx="7264679" cy="2162295"/>
          </a:xfrm>
        </p:spPr>
        <p:txBody>
          <a:bodyPr>
            <a:normAutofit/>
          </a:bodyPr>
          <a:lstStyle/>
          <a:p>
            <a:r>
              <a:rPr lang="en-US" sz="2400" dirty="0"/>
              <a:t>It might be far from the real Hogwarts (</a:t>
            </a:r>
            <a:r>
              <a:rPr lang="en-US" sz="2400" dirty="0" err="1"/>
              <a:t>Alnwick</a:t>
            </a:r>
            <a:r>
              <a:rPr lang="en-US" sz="2400" dirty="0"/>
              <a:t> Castle Northumberland) but Roscommon, Ireland offers its own magical experience in the form of </a:t>
            </a:r>
            <a:r>
              <a:rPr lang="en-US" sz="2400" dirty="0" err="1"/>
              <a:t>Draiocht</a:t>
            </a:r>
            <a:r>
              <a:rPr lang="en-US" sz="2400" dirty="0"/>
              <a:t> House. </a:t>
            </a:r>
            <a:r>
              <a:rPr lang="en-US" sz="2400" dirty="0" err="1"/>
              <a:t>Draiocht</a:t>
            </a:r>
            <a:r>
              <a:rPr lang="en-US" sz="2400" dirty="0"/>
              <a:t> (Gaelic for MAGIC) is what you really get with this property in abundance. </a:t>
            </a:r>
          </a:p>
        </p:txBody>
      </p:sp>
      <p:sp>
        <p:nvSpPr>
          <p:cNvPr id="5" name="Text Placeholder 4">
            <a:extLst>
              <a:ext uri="{FF2B5EF4-FFF2-40B4-BE49-F238E27FC236}">
                <a16:creationId xmlns:a16="http://schemas.microsoft.com/office/drawing/2014/main" id="{9D68F17A-A380-4A06-9078-E743026D529E}"/>
              </a:ext>
            </a:extLst>
          </p:cNvPr>
          <p:cNvSpPr>
            <a:spLocks noGrp="1"/>
          </p:cNvSpPr>
          <p:nvPr>
            <p:ph type="body" sz="quarter" idx="14"/>
          </p:nvPr>
        </p:nvSpPr>
        <p:spPr/>
        <p:txBody>
          <a:bodyPr/>
          <a:lstStyle/>
          <a:p>
            <a:r>
              <a:rPr lang="en-US" dirty="0"/>
              <a:t>Touching on the Harry Potter world every bedroom has a theme and all over the house </a:t>
            </a:r>
            <a:r>
              <a:rPr lang="en-US" dirty="0" err="1"/>
              <a:t>vistors</a:t>
            </a:r>
            <a:r>
              <a:rPr lang="en-US" dirty="0"/>
              <a:t> find creative genius' and memories ready for making.</a:t>
            </a:r>
            <a:endParaRPr lang="en-IE" dirty="0"/>
          </a:p>
        </p:txBody>
      </p:sp>
      <p:pic>
        <p:nvPicPr>
          <p:cNvPr id="10" name="Picture 6" descr="See the source image">
            <a:extLst>
              <a:ext uri="{FF2B5EF4-FFF2-40B4-BE49-F238E27FC236}">
                <a16:creationId xmlns:a16="http://schemas.microsoft.com/office/drawing/2014/main" id="{AB3477AF-ACF8-4AC1-A46B-8F91A78F6B2A}"/>
              </a:ext>
            </a:extLst>
          </p:cNvPr>
          <p:cNvPicPr>
            <a:picLocks noChangeAspect="1" noChangeArrowheads="1"/>
          </p:cNvPicPr>
          <p:nvPr/>
        </p:nvPicPr>
        <p:blipFill rotWithShape="1">
          <a:blip r:embed="rId2" cstate="screen">
            <a:extLst>
              <a:ext uri="{28A0092B-C50C-407E-A947-70E740481C1C}">
                <a14:useLocalDpi xmlns:a14="http://schemas.microsoft.com/office/drawing/2010/main"/>
              </a:ext>
            </a:extLst>
          </a:blip>
          <a:srcRect/>
          <a:stretch/>
        </p:blipFill>
        <p:spPr bwMode="auto">
          <a:xfrm>
            <a:off x="383669" y="523574"/>
            <a:ext cx="3878674" cy="4222750"/>
          </a:xfrm>
          <a:prstGeom prst="rect">
            <a:avLst/>
          </a:prstGeom>
          <a:noFill/>
          <a:extLst>
            <a:ext uri="{909E8E84-426E-40DD-AFC4-6F175D3DCCD1}">
              <a14:hiddenFill xmlns:a14="http://schemas.microsoft.com/office/drawing/2010/main">
                <a:solidFill>
                  <a:srgbClr val="FFFFFF"/>
                </a:solidFill>
              </a14:hiddenFill>
            </a:ext>
          </a:extLst>
        </p:spPr>
      </p:pic>
      <p:pic>
        <p:nvPicPr>
          <p:cNvPr id="4104" name="Picture 8" descr="Listing image 17">
            <a:extLst>
              <a:ext uri="{FF2B5EF4-FFF2-40B4-BE49-F238E27FC236}">
                <a16:creationId xmlns:a16="http://schemas.microsoft.com/office/drawing/2014/main" id="{0E25B3FB-ED6F-4B0F-A904-E05F51FA68EC}"/>
              </a:ext>
            </a:extLst>
          </p:cNvPr>
          <p:cNvPicPr>
            <a:picLocks noGrp="1" noChangeAspect="1" noChangeArrowheads="1"/>
          </p:cNvPicPr>
          <p:nvPr>
            <p:ph type="pic" sz="quarter" idx="11"/>
          </p:nvPr>
        </p:nvPicPr>
        <p:blipFill>
          <a:blip r:embed="rId3" cstate="screen">
            <a:extLst>
              <a:ext uri="{28A0092B-C50C-407E-A947-70E740481C1C}">
                <a14:useLocalDpi xmlns:a14="http://schemas.microsoft.com/office/drawing/2010/main"/>
              </a:ext>
            </a:extLst>
          </a:blip>
          <a:srcRect/>
          <a:stretch>
            <a:fillRect/>
          </a:stretch>
        </p:blipFill>
        <p:spPr bwMode="auto">
          <a:prstGeom prst="rect">
            <a:avLst/>
          </a:prstGeom>
          <a:noFill/>
          <a:extLst>
            <a:ext uri="{909E8E84-426E-40DD-AFC4-6F175D3DCCD1}">
              <a14:hiddenFill xmlns:a14="http://schemas.microsoft.com/office/drawing/2010/main">
                <a:solidFill>
                  <a:srgbClr val="FFFFFF"/>
                </a:solidFill>
              </a14:hiddenFill>
            </a:ext>
          </a:extLst>
        </p:spPr>
      </p:pic>
      <p:sp>
        <p:nvSpPr>
          <p:cNvPr id="12" name="Text Placeholder 2">
            <a:extLst>
              <a:ext uri="{FF2B5EF4-FFF2-40B4-BE49-F238E27FC236}">
                <a16:creationId xmlns:a16="http://schemas.microsoft.com/office/drawing/2014/main" id="{8111BD6D-D3ED-4B06-B859-88C7FF781739}"/>
              </a:ext>
            </a:extLst>
          </p:cNvPr>
          <p:cNvSpPr txBox="1">
            <a:spLocks/>
          </p:cNvSpPr>
          <p:nvPr/>
        </p:nvSpPr>
        <p:spPr>
          <a:xfrm>
            <a:off x="6878974" y="295055"/>
            <a:ext cx="5313026" cy="2540001"/>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a:buNone/>
              <a:defRPr sz="3600" b="1" kern="1200">
                <a:solidFill>
                  <a:srgbClr val="00384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r>
              <a:rPr lang="en-IE" dirty="0">
                <a:solidFill>
                  <a:srgbClr val="E45E32"/>
                </a:solidFill>
              </a:rPr>
              <a:t>An Air BNB in Ireland makes for magical stays..</a:t>
            </a:r>
          </a:p>
        </p:txBody>
      </p:sp>
      <p:sp>
        <p:nvSpPr>
          <p:cNvPr id="8" name="TextBox 7">
            <a:extLst>
              <a:ext uri="{FF2B5EF4-FFF2-40B4-BE49-F238E27FC236}">
                <a16:creationId xmlns:a16="http://schemas.microsoft.com/office/drawing/2014/main" id="{B06B04BD-2A18-438D-A289-2D1A249F8ACC}"/>
              </a:ext>
            </a:extLst>
          </p:cNvPr>
          <p:cNvSpPr txBox="1"/>
          <p:nvPr/>
        </p:nvSpPr>
        <p:spPr>
          <a:xfrm>
            <a:off x="74089" y="4770235"/>
            <a:ext cx="4635795" cy="1938992"/>
          </a:xfrm>
          <a:prstGeom prst="rect">
            <a:avLst/>
          </a:prstGeom>
          <a:solidFill>
            <a:srgbClr val="E45E32"/>
          </a:solidFill>
        </p:spPr>
        <p:txBody>
          <a:bodyPr wrap="square" rtlCol="0">
            <a:spAutoFit/>
          </a:bodyPr>
          <a:lstStyle/>
          <a:p>
            <a:r>
              <a:rPr lang="en-IE" sz="2400" dirty="0">
                <a:solidFill>
                  <a:schemeClr val="bg1"/>
                </a:solidFill>
              </a:rPr>
              <a:t>Roscommon has no connection to the world of Harry Potter, great visuals, vision and interior design is what makes this special..</a:t>
            </a:r>
          </a:p>
          <a:p>
            <a:endParaRPr lang="en-IE" sz="2400" dirty="0">
              <a:solidFill>
                <a:schemeClr val="bg1"/>
              </a:solidFill>
            </a:endParaRPr>
          </a:p>
        </p:txBody>
      </p:sp>
    </p:spTree>
    <p:extLst>
      <p:ext uri="{BB962C8B-B14F-4D97-AF65-F5344CB8AC3E}">
        <p14:creationId xmlns:p14="http://schemas.microsoft.com/office/powerpoint/2010/main" val="401911005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F26BEA85-5134-4C9A-9F91-779938A0F017}"/>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0" y="-19050"/>
            <a:ext cx="12192000" cy="4462939"/>
          </a:xfrm>
          <a:prstGeom prst="rect">
            <a:avLst/>
          </a:prstGeom>
        </p:spPr>
      </p:pic>
      <p:pic>
        <p:nvPicPr>
          <p:cNvPr id="11" name="Picture 10">
            <a:extLst>
              <a:ext uri="{FF2B5EF4-FFF2-40B4-BE49-F238E27FC236}">
                <a16:creationId xmlns:a16="http://schemas.microsoft.com/office/drawing/2014/main" id="{775BA38A-5D12-41D6-8DDE-BBD1848ACF36}"/>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0" y="4311280"/>
            <a:ext cx="11753850" cy="2546720"/>
          </a:xfrm>
          <a:prstGeom prst="rect">
            <a:avLst/>
          </a:prstGeom>
        </p:spPr>
      </p:pic>
      <p:sp>
        <p:nvSpPr>
          <p:cNvPr id="12" name="TextBox 11">
            <a:extLst>
              <a:ext uri="{FF2B5EF4-FFF2-40B4-BE49-F238E27FC236}">
                <a16:creationId xmlns:a16="http://schemas.microsoft.com/office/drawing/2014/main" id="{E078935E-BC3B-4EC9-849A-F456B0E7C9E2}"/>
              </a:ext>
            </a:extLst>
          </p:cNvPr>
          <p:cNvSpPr txBox="1"/>
          <p:nvPr/>
        </p:nvSpPr>
        <p:spPr>
          <a:xfrm>
            <a:off x="76199" y="2055459"/>
            <a:ext cx="4635795" cy="1938992"/>
          </a:xfrm>
          <a:prstGeom prst="rect">
            <a:avLst/>
          </a:prstGeom>
          <a:solidFill>
            <a:srgbClr val="E45E32"/>
          </a:solidFill>
        </p:spPr>
        <p:txBody>
          <a:bodyPr wrap="square" rtlCol="0">
            <a:spAutoFit/>
          </a:bodyPr>
          <a:lstStyle/>
          <a:p>
            <a:r>
              <a:rPr lang="en-IE" sz="2400" dirty="0">
                <a:solidFill>
                  <a:schemeClr val="bg1"/>
                </a:solidFill>
              </a:rPr>
              <a:t>The Reviews give a sense of not only how magical the house is but the magical experience and memories it provides for Harry Potter fans</a:t>
            </a:r>
          </a:p>
        </p:txBody>
      </p:sp>
    </p:spTree>
    <p:extLst>
      <p:ext uri="{BB962C8B-B14F-4D97-AF65-F5344CB8AC3E}">
        <p14:creationId xmlns:p14="http://schemas.microsoft.com/office/powerpoint/2010/main" val="346322962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Placeholder 4" descr="A person wearing a uniform&#10;&#10;Description automatically generated">
            <a:extLst>
              <a:ext uri="{FF2B5EF4-FFF2-40B4-BE49-F238E27FC236}">
                <a16:creationId xmlns:a16="http://schemas.microsoft.com/office/drawing/2014/main" id="{6B12603C-8116-48E0-AEF8-0CAC92776415}"/>
              </a:ext>
            </a:extLst>
          </p:cNvPr>
          <p:cNvPicPr>
            <a:picLocks noGrp="1" noChangeAspect="1"/>
          </p:cNvPicPr>
          <p:nvPr>
            <p:ph type="pic" sz="quarter" idx="10"/>
          </p:nvPr>
        </p:nvPicPr>
        <p:blipFill>
          <a:blip r:embed="rId2" cstate="screen">
            <a:extLst>
              <a:ext uri="{28A0092B-C50C-407E-A947-70E740481C1C}">
                <a14:useLocalDpi xmlns:a14="http://schemas.microsoft.com/office/drawing/2010/main"/>
              </a:ext>
            </a:extLst>
          </a:blip>
          <a:srcRect/>
          <a:stretch>
            <a:fillRect/>
          </a:stretch>
        </p:blipFill>
        <p:spPr/>
      </p:pic>
      <p:sp>
        <p:nvSpPr>
          <p:cNvPr id="3" name="Text Placeholder 2">
            <a:extLst>
              <a:ext uri="{FF2B5EF4-FFF2-40B4-BE49-F238E27FC236}">
                <a16:creationId xmlns:a16="http://schemas.microsoft.com/office/drawing/2014/main" id="{D9975C11-2047-475F-9A97-CD34B2E31A2D}"/>
              </a:ext>
            </a:extLst>
          </p:cNvPr>
          <p:cNvSpPr>
            <a:spLocks noGrp="1"/>
          </p:cNvSpPr>
          <p:nvPr>
            <p:ph type="body" sz="quarter" idx="13"/>
          </p:nvPr>
        </p:nvSpPr>
        <p:spPr/>
        <p:txBody>
          <a:bodyPr>
            <a:normAutofit/>
          </a:bodyPr>
          <a:lstStyle/>
          <a:p>
            <a:r>
              <a:rPr lang="en-IE" dirty="0"/>
              <a:t>SECTION 3</a:t>
            </a:r>
          </a:p>
          <a:p>
            <a:r>
              <a:rPr lang="en-IE" dirty="0"/>
              <a:t>LEVERAGING POWER OF POP CULTURE FANDOM</a:t>
            </a:r>
          </a:p>
          <a:p>
            <a:endParaRPr lang="en-IE" dirty="0"/>
          </a:p>
        </p:txBody>
      </p:sp>
    </p:spTree>
    <p:extLst>
      <p:ext uri="{BB962C8B-B14F-4D97-AF65-F5344CB8AC3E}">
        <p14:creationId xmlns:p14="http://schemas.microsoft.com/office/powerpoint/2010/main" val="84477721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Online Media 2" title="Why Pop Culture?: Alexandre O. Philippe at TEDxMileHigh">
            <a:hlinkClick r:id="" action="ppaction://media"/>
            <a:extLst>
              <a:ext uri="{FF2B5EF4-FFF2-40B4-BE49-F238E27FC236}">
                <a16:creationId xmlns:a16="http://schemas.microsoft.com/office/drawing/2014/main" id="{2D5F9B7B-C792-4F14-B8A0-CCFD80E367D9}"/>
              </a:ext>
            </a:extLst>
          </p:cNvPr>
          <p:cNvPicPr>
            <a:picLocks noRot="1" noChangeAspect="1"/>
          </p:cNvPicPr>
          <p:nvPr>
            <a:videoFile r:link="rId1"/>
          </p:nvPr>
        </p:nvPicPr>
        <p:blipFill>
          <a:blip r:embed="rId3"/>
          <a:stretch>
            <a:fillRect/>
          </a:stretch>
        </p:blipFill>
        <p:spPr>
          <a:xfrm>
            <a:off x="918209" y="161406"/>
            <a:ext cx="10908032" cy="6163038"/>
          </a:xfrm>
          <a:prstGeom prst="rect">
            <a:avLst/>
          </a:prstGeom>
        </p:spPr>
      </p:pic>
      <p:sp>
        <p:nvSpPr>
          <p:cNvPr id="5" name="TextBox 4">
            <a:extLst>
              <a:ext uri="{FF2B5EF4-FFF2-40B4-BE49-F238E27FC236}">
                <a16:creationId xmlns:a16="http://schemas.microsoft.com/office/drawing/2014/main" id="{CE172642-5692-470E-8592-99DB4001078B}"/>
              </a:ext>
            </a:extLst>
          </p:cNvPr>
          <p:cNvSpPr txBox="1"/>
          <p:nvPr/>
        </p:nvSpPr>
        <p:spPr>
          <a:xfrm>
            <a:off x="365759" y="5493447"/>
            <a:ext cx="11675445" cy="830997"/>
          </a:xfrm>
          <a:prstGeom prst="rect">
            <a:avLst/>
          </a:prstGeom>
          <a:solidFill>
            <a:schemeClr val="accent2"/>
          </a:solidFill>
        </p:spPr>
        <p:txBody>
          <a:bodyPr wrap="square" rtlCol="0">
            <a:spAutoFit/>
          </a:bodyPr>
          <a:lstStyle/>
          <a:p>
            <a:pPr algn="ctr"/>
            <a:r>
              <a:rPr lang="en-US" sz="2400" dirty="0">
                <a:solidFill>
                  <a:schemeClr val="bg1"/>
                </a:solidFill>
              </a:rPr>
              <a:t>In this video, Alexandre O. Philippe a self-confessed pop culture geek give us a great insight into pop culture, fans of pop culture, why its all important and how it connects us..</a:t>
            </a:r>
            <a:endParaRPr lang="en-IE" sz="2400" dirty="0">
              <a:solidFill>
                <a:schemeClr val="bg1"/>
              </a:solidFill>
            </a:endParaRPr>
          </a:p>
        </p:txBody>
      </p:sp>
    </p:spTree>
    <p:extLst>
      <p:ext uri="{BB962C8B-B14F-4D97-AF65-F5344CB8AC3E}">
        <p14:creationId xmlns:p14="http://schemas.microsoft.com/office/powerpoint/2010/main" val="33687420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3"/>
                </p:tgtEl>
              </p:cMediaNode>
            </p:video>
            <p:seq concurrent="1" nextAc="seek">
              <p:cTn id="8" restart="whenNotActive" fill="hold" evtFilter="cancelBubble" nodeType="interactiveSeq">
                <p:stCondLst>
                  <p:cond evt="onClick" delay="0">
                    <p:tgtEl>
                      <p:spTgt spid="3"/>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3"/>
                                        </p:tgtEl>
                                      </p:cBhvr>
                                    </p:cmd>
                                  </p:childTnLst>
                                </p:cTn>
                              </p:par>
                            </p:childTnLst>
                          </p:cTn>
                        </p:par>
                      </p:childTnLst>
                    </p:cTn>
                  </p:par>
                </p:childTnLst>
              </p:cTn>
              <p:nextCondLst>
                <p:cond evt="onClick" delay="0">
                  <p:tgtEl>
                    <p:spTgt spid="3"/>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9DE21FA-DC49-4D87-85A3-682837F440D8}"/>
              </a:ext>
            </a:extLst>
          </p:cNvPr>
          <p:cNvSpPr>
            <a:spLocks noGrp="1"/>
          </p:cNvSpPr>
          <p:nvPr>
            <p:ph type="body" sz="quarter" idx="13"/>
          </p:nvPr>
        </p:nvSpPr>
        <p:spPr/>
        <p:txBody>
          <a:bodyPr/>
          <a:lstStyle/>
          <a:p>
            <a:r>
              <a:rPr lang="en-IE" dirty="0"/>
              <a:t>Pop Culture Conventions </a:t>
            </a:r>
          </a:p>
          <a:p>
            <a:r>
              <a:rPr lang="en-IE" dirty="0"/>
              <a:t>and Festivals</a:t>
            </a:r>
          </a:p>
        </p:txBody>
      </p:sp>
      <p:sp>
        <p:nvSpPr>
          <p:cNvPr id="3" name="Text Placeholder 2">
            <a:extLst>
              <a:ext uri="{FF2B5EF4-FFF2-40B4-BE49-F238E27FC236}">
                <a16:creationId xmlns:a16="http://schemas.microsoft.com/office/drawing/2014/main" id="{63F66857-0306-42F5-BE37-E12F0D0EF72D}"/>
              </a:ext>
            </a:extLst>
          </p:cNvPr>
          <p:cNvSpPr>
            <a:spLocks noGrp="1"/>
          </p:cNvSpPr>
          <p:nvPr>
            <p:ph type="body" sz="quarter" idx="14"/>
          </p:nvPr>
        </p:nvSpPr>
        <p:spPr>
          <a:xfrm>
            <a:off x="497155" y="4879542"/>
            <a:ext cx="10069245" cy="1483157"/>
          </a:xfrm>
        </p:spPr>
        <p:txBody>
          <a:bodyPr/>
          <a:lstStyle/>
          <a:p>
            <a:r>
              <a:rPr lang="en-US" b="0" i="0" dirty="0">
                <a:effectLst/>
                <a:latin typeface="Helvetica Neue"/>
              </a:rPr>
              <a:t>Pop Culture Conventions cater to fandom and their interests in film, comics, anime, television shows, cosplay. They offer fans the opportunity to buy and sell related merchandise. </a:t>
            </a:r>
            <a:endParaRPr lang="en-IE" dirty="0"/>
          </a:p>
          <a:p>
            <a:endParaRPr lang="en-IE" dirty="0"/>
          </a:p>
        </p:txBody>
      </p:sp>
      <p:pic>
        <p:nvPicPr>
          <p:cNvPr id="6" name="Picture Placeholder 5" descr="A group of people in clothing&#10;&#10;Description automatically generated">
            <a:extLst>
              <a:ext uri="{FF2B5EF4-FFF2-40B4-BE49-F238E27FC236}">
                <a16:creationId xmlns:a16="http://schemas.microsoft.com/office/drawing/2014/main" id="{B8917278-C9F1-4658-9D24-68DEE037E17E}"/>
              </a:ext>
            </a:extLst>
          </p:cNvPr>
          <p:cNvPicPr>
            <a:picLocks noGrp="1" noChangeAspect="1"/>
          </p:cNvPicPr>
          <p:nvPr>
            <p:ph type="pic" sz="quarter" idx="19"/>
          </p:nvPr>
        </p:nvPicPr>
        <p:blipFill>
          <a:blip r:embed="rId2" cstate="screen">
            <a:extLst>
              <a:ext uri="{28A0092B-C50C-407E-A947-70E740481C1C}">
                <a14:useLocalDpi xmlns:a14="http://schemas.microsoft.com/office/drawing/2010/main"/>
              </a:ext>
              <a:ext uri="{837473B0-CC2E-450A-ABE3-18F120FF3D39}">
                <a1611:picAttrSrcUrl xmlns:a1611="http://schemas.microsoft.com/office/drawing/2016/11/main" r:id="rId3"/>
              </a:ext>
            </a:extLst>
          </a:blip>
          <a:srcRect/>
          <a:stretch>
            <a:fillRect/>
          </a:stretch>
        </p:blipFill>
        <p:spPr/>
      </p:pic>
    </p:spTree>
    <p:extLst>
      <p:ext uri="{BB962C8B-B14F-4D97-AF65-F5344CB8AC3E}">
        <p14:creationId xmlns:p14="http://schemas.microsoft.com/office/powerpoint/2010/main" val="308296814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C37C6F56-9BB2-478E-A055-182750B6788F}"/>
              </a:ext>
            </a:extLst>
          </p:cNvPr>
          <p:cNvSpPr>
            <a:spLocks noGrp="1"/>
          </p:cNvSpPr>
          <p:nvPr>
            <p:ph type="body" sz="quarter" idx="13"/>
          </p:nvPr>
        </p:nvSpPr>
        <p:spPr>
          <a:xfrm>
            <a:off x="4635221" y="1458061"/>
            <a:ext cx="7442479" cy="2164180"/>
          </a:xfrm>
        </p:spPr>
        <p:txBody>
          <a:bodyPr>
            <a:normAutofit fontScale="77500" lnSpcReduction="20000"/>
          </a:bodyPr>
          <a:lstStyle/>
          <a:p>
            <a:r>
              <a:rPr lang="en-US" dirty="0"/>
              <a:t>Emerald Isle Garrison brings Invasion NI Star Wars convention to the Eikon Exhibition Centre at the Maze outside </a:t>
            </a:r>
            <a:r>
              <a:rPr lang="en-US" dirty="0" err="1"/>
              <a:t>Lisburn</a:t>
            </a:r>
            <a:r>
              <a:rPr lang="en-US" dirty="0"/>
              <a:t>, Co Antrim. Fans were able to see life-sized replica props, along with sets and iconic characters - such as stormtroopers and Darth Vader on the set.</a:t>
            </a:r>
          </a:p>
          <a:p>
            <a:endParaRPr lang="en-US" dirty="0"/>
          </a:p>
        </p:txBody>
      </p:sp>
      <p:sp>
        <p:nvSpPr>
          <p:cNvPr id="5" name="Text Placeholder 4">
            <a:extLst>
              <a:ext uri="{FF2B5EF4-FFF2-40B4-BE49-F238E27FC236}">
                <a16:creationId xmlns:a16="http://schemas.microsoft.com/office/drawing/2014/main" id="{14A46021-4202-4714-B78A-AB75E22B5202}"/>
              </a:ext>
            </a:extLst>
          </p:cNvPr>
          <p:cNvSpPr>
            <a:spLocks noGrp="1"/>
          </p:cNvSpPr>
          <p:nvPr>
            <p:ph type="body" sz="quarter" idx="14"/>
          </p:nvPr>
        </p:nvSpPr>
        <p:spPr>
          <a:xfrm>
            <a:off x="7814127" y="3664234"/>
            <a:ext cx="3932304" cy="2164180"/>
          </a:xfrm>
        </p:spPr>
        <p:txBody>
          <a:bodyPr/>
          <a:lstStyle/>
          <a:p>
            <a:r>
              <a:rPr lang="en-US" dirty="0"/>
              <a:t>Some celebrity guests were also in attendance, namely Admiral </a:t>
            </a:r>
            <a:r>
              <a:rPr lang="en-US" dirty="0" err="1"/>
              <a:t>Piett</a:t>
            </a:r>
            <a:r>
              <a:rPr lang="en-US" dirty="0"/>
              <a:t> (Kenneth Colley) and </a:t>
            </a:r>
            <a:r>
              <a:rPr lang="en-US" dirty="0" err="1"/>
              <a:t>Logray</a:t>
            </a:r>
            <a:r>
              <a:rPr lang="en-US" dirty="0"/>
              <a:t> the Ewok (Mike Edmonds).</a:t>
            </a:r>
          </a:p>
          <a:p>
            <a:r>
              <a:rPr lang="en-US" dirty="0"/>
              <a:t>Thousands of fans visited the convention over the course of the weekend</a:t>
            </a:r>
            <a:endParaRPr lang="en-IE" dirty="0"/>
          </a:p>
          <a:p>
            <a:endParaRPr lang="en-IE" dirty="0"/>
          </a:p>
        </p:txBody>
      </p:sp>
      <p:pic>
        <p:nvPicPr>
          <p:cNvPr id="3074" name="Picture 2">
            <a:extLst>
              <a:ext uri="{FF2B5EF4-FFF2-40B4-BE49-F238E27FC236}">
                <a16:creationId xmlns:a16="http://schemas.microsoft.com/office/drawing/2014/main" id="{C4421EDA-B614-40A7-8E33-9A2238AE7D70}"/>
              </a:ext>
            </a:extLst>
          </p:cNvPr>
          <p:cNvPicPr>
            <a:picLocks noGrp="1" noChangeAspect="1" noChangeArrowheads="1"/>
          </p:cNvPicPr>
          <p:nvPr>
            <p:ph type="pic" sz="quarter" idx="10"/>
          </p:nvPr>
        </p:nvPicPr>
        <p:blipFill>
          <a:blip r:embed="rId2" cstate="screen">
            <a:extLst>
              <a:ext uri="{28A0092B-C50C-407E-A947-70E740481C1C}">
                <a14:useLocalDpi xmlns:a14="http://schemas.microsoft.com/office/drawing/2010/main"/>
              </a:ext>
            </a:extLst>
          </a:blip>
          <a:srcRect/>
          <a:stretch>
            <a:fillRect/>
          </a:stretch>
        </p:blipFill>
        <p:spPr bwMode="auto">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a:extLst>
              <a:ext uri="{FF2B5EF4-FFF2-40B4-BE49-F238E27FC236}">
                <a16:creationId xmlns:a16="http://schemas.microsoft.com/office/drawing/2014/main" id="{D586D6EB-9CBE-4E98-B79A-39EC69C80DBC}"/>
              </a:ext>
            </a:extLst>
          </p:cNvPr>
          <p:cNvPicPr>
            <a:picLocks noGrp="1" noChangeAspect="1" noChangeArrowheads="1"/>
          </p:cNvPicPr>
          <p:nvPr>
            <p:ph type="pic" sz="quarter" idx="11"/>
          </p:nvPr>
        </p:nvPicPr>
        <p:blipFill>
          <a:blip r:embed="rId3" cstate="screen">
            <a:extLst>
              <a:ext uri="{28A0092B-C50C-407E-A947-70E740481C1C}">
                <a14:useLocalDpi xmlns:a14="http://schemas.microsoft.com/office/drawing/2010/main"/>
              </a:ext>
            </a:extLst>
          </a:blip>
          <a:srcRect/>
          <a:stretch>
            <a:fillRect/>
          </a:stretch>
        </p:blipFill>
        <p:spPr bwMode="auto">
          <a:prstGeom prst="rect">
            <a:avLst/>
          </a:prstGeom>
          <a:noFill/>
          <a:extLst>
            <a:ext uri="{909E8E84-426E-40DD-AFC4-6F175D3DCCD1}">
              <a14:hiddenFill xmlns:a14="http://schemas.microsoft.com/office/drawing/2010/main">
                <a:solidFill>
                  <a:srgbClr val="FFFFFF"/>
                </a:solidFill>
              </a14:hiddenFill>
            </a:ext>
          </a:extLst>
        </p:spPr>
      </p:pic>
      <p:sp>
        <p:nvSpPr>
          <p:cNvPr id="6" name="TextBox 5">
            <a:hlinkClick r:id="rId4"/>
            <a:extLst>
              <a:ext uri="{FF2B5EF4-FFF2-40B4-BE49-F238E27FC236}">
                <a16:creationId xmlns:a16="http://schemas.microsoft.com/office/drawing/2014/main" id="{829E3A47-C34D-481B-9EDD-3527F1DE2960}"/>
              </a:ext>
            </a:extLst>
          </p:cNvPr>
          <p:cNvSpPr txBox="1"/>
          <p:nvPr/>
        </p:nvSpPr>
        <p:spPr>
          <a:xfrm>
            <a:off x="1397000" y="4746324"/>
            <a:ext cx="1384300" cy="369332"/>
          </a:xfrm>
          <a:prstGeom prst="rect">
            <a:avLst/>
          </a:prstGeom>
          <a:noFill/>
        </p:spPr>
        <p:txBody>
          <a:bodyPr wrap="square" rtlCol="0">
            <a:spAutoFit/>
          </a:bodyPr>
          <a:lstStyle/>
          <a:p>
            <a:pPr algn="r"/>
            <a:r>
              <a:rPr lang="en-IE" dirty="0">
                <a:hlinkClick r:id="rId4"/>
              </a:rPr>
              <a:t>Source</a:t>
            </a:r>
            <a:endParaRPr lang="en-IE" dirty="0"/>
          </a:p>
        </p:txBody>
      </p:sp>
    </p:spTree>
    <p:extLst>
      <p:ext uri="{BB962C8B-B14F-4D97-AF65-F5344CB8AC3E}">
        <p14:creationId xmlns:p14="http://schemas.microsoft.com/office/powerpoint/2010/main" val="23061826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B1A41445-4ACE-4424-BFFE-305FB79B275D}"/>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134404" y="316041"/>
            <a:ext cx="5394462" cy="5856159"/>
          </a:xfrm>
          <a:prstGeom prst="rect">
            <a:avLst/>
          </a:prstGeom>
        </p:spPr>
      </p:pic>
      <p:sp>
        <p:nvSpPr>
          <p:cNvPr id="3" name="Text Placeholder 2">
            <a:extLst>
              <a:ext uri="{FF2B5EF4-FFF2-40B4-BE49-F238E27FC236}">
                <a16:creationId xmlns:a16="http://schemas.microsoft.com/office/drawing/2014/main" id="{035783F7-4F0B-474E-9452-AB0B59CEA517}"/>
              </a:ext>
            </a:extLst>
          </p:cNvPr>
          <p:cNvSpPr>
            <a:spLocks noGrp="1"/>
          </p:cNvSpPr>
          <p:nvPr>
            <p:ph type="body" sz="quarter" idx="14"/>
          </p:nvPr>
        </p:nvSpPr>
        <p:spPr>
          <a:xfrm>
            <a:off x="6793918" y="3209365"/>
            <a:ext cx="4902027" cy="968329"/>
          </a:xfrm>
        </p:spPr>
        <p:txBody>
          <a:bodyPr/>
          <a:lstStyle/>
          <a:p>
            <a:r>
              <a:rPr lang="en-IE" dirty="0"/>
              <a:t>LEVERAGING POWER OF POP CULTURE FANDOM</a:t>
            </a:r>
          </a:p>
        </p:txBody>
      </p:sp>
      <p:sp>
        <p:nvSpPr>
          <p:cNvPr id="4" name="Text Placeholder 3">
            <a:extLst>
              <a:ext uri="{FF2B5EF4-FFF2-40B4-BE49-F238E27FC236}">
                <a16:creationId xmlns:a16="http://schemas.microsoft.com/office/drawing/2014/main" id="{306F49EF-F1AB-4833-9A9D-B9935B2A0EB8}"/>
              </a:ext>
            </a:extLst>
          </p:cNvPr>
          <p:cNvSpPr>
            <a:spLocks noGrp="1"/>
          </p:cNvSpPr>
          <p:nvPr>
            <p:ph type="body" sz="quarter" idx="15"/>
          </p:nvPr>
        </p:nvSpPr>
        <p:spPr>
          <a:solidFill>
            <a:srgbClr val="1198D1"/>
          </a:solidFill>
        </p:spPr>
        <p:txBody>
          <a:bodyPr/>
          <a:lstStyle/>
          <a:p>
            <a:r>
              <a:rPr lang="en-IE" dirty="0"/>
              <a:t>3</a:t>
            </a:r>
          </a:p>
        </p:txBody>
      </p:sp>
      <p:sp>
        <p:nvSpPr>
          <p:cNvPr id="5" name="Text Placeholder 4">
            <a:extLst>
              <a:ext uri="{FF2B5EF4-FFF2-40B4-BE49-F238E27FC236}">
                <a16:creationId xmlns:a16="http://schemas.microsoft.com/office/drawing/2014/main" id="{31D0A785-DE70-43EB-BAEE-5FE889806743}"/>
              </a:ext>
            </a:extLst>
          </p:cNvPr>
          <p:cNvSpPr>
            <a:spLocks noGrp="1"/>
          </p:cNvSpPr>
          <p:nvPr>
            <p:ph type="body" sz="quarter" idx="16"/>
          </p:nvPr>
        </p:nvSpPr>
        <p:spPr>
          <a:xfrm>
            <a:off x="6843009" y="4541943"/>
            <a:ext cx="4902027" cy="968329"/>
          </a:xfrm>
        </p:spPr>
        <p:txBody>
          <a:bodyPr/>
          <a:lstStyle/>
          <a:p>
            <a:r>
              <a:rPr lang="en-IE" dirty="0"/>
              <a:t>SPOTLIGHT ON USER GENERATED CONTENT</a:t>
            </a:r>
          </a:p>
        </p:txBody>
      </p:sp>
      <p:sp>
        <p:nvSpPr>
          <p:cNvPr id="6" name="Text Placeholder 5">
            <a:extLst>
              <a:ext uri="{FF2B5EF4-FFF2-40B4-BE49-F238E27FC236}">
                <a16:creationId xmlns:a16="http://schemas.microsoft.com/office/drawing/2014/main" id="{F9CC331F-DCE0-43EC-BED4-BD6FCE48B188}"/>
              </a:ext>
            </a:extLst>
          </p:cNvPr>
          <p:cNvSpPr>
            <a:spLocks noGrp="1"/>
          </p:cNvSpPr>
          <p:nvPr>
            <p:ph type="body" sz="quarter" idx="17"/>
          </p:nvPr>
        </p:nvSpPr>
        <p:spPr>
          <a:solidFill>
            <a:srgbClr val="F5B020"/>
          </a:solidFill>
        </p:spPr>
        <p:txBody>
          <a:bodyPr/>
          <a:lstStyle/>
          <a:p>
            <a:r>
              <a:rPr lang="en-IE" dirty="0"/>
              <a:t>4</a:t>
            </a:r>
          </a:p>
        </p:txBody>
      </p:sp>
      <p:sp>
        <p:nvSpPr>
          <p:cNvPr id="7" name="Text Placeholder 6">
            <a:extLst>
              <a:ext uri="{FF2B5EF4-FFF2-40B4-BE49-F238E27FC236}">
                <a16:creationId xmlns:a16="http://schemas.microsoft.com/office/drawing/2014/main" id="{9211FD49-601F-482F-8ABE-16EAFC4D3CD5}"/>
              </a:ext>
            </a:extLst>
          </p:cNvPr>
          <p:cNvSpPr>
            <a:spLocks noGrp="1"/>
          </p:cNvSpPr>
          <p:nvPr>
            <p:ph type="body" sz="quarter" idx="18"/>
          </p:nvPr>
        </p:nvSpPr>
        <p:spPr>
          <a:xfrm>
            <a:off x="6815095" y="5740643"/>
            <a:ext cx="4902027" cy="968329"/>
          </a:xfrm>
        </p:spPr>
        <p:txBody>
          <a:bodyPr/>
          <a:lstStyle/>
          <a:p>
            <a:r>
              <a:rPr lang="en-IE" dirty="0"/>
              <a:t>CELEBRITY AND INFLUENCER MARKETING</a:t>
            </a:r>
          </a:p>
        </p:txBody>
      </p:sp>
      <p:sp>
        <p:nvSpPr>
          <p:cNvPr id="8" name="Text Placeholder 7">
            <a:extLst>
              <a:ext uri="{FF2B5EF4-FFF2-40B4-BE49-F238E27FC236}">
                <a16:creationId xmlns:a16="http://schemas.microsoft.com/office/drawing/2014/main" id="{ED1293A3-DD98-4A91-8793-5610CCC43F20}"/>
              </a:ext>
            </a:extLst>
          </p:cNvPr>
          <p:cNvSpPr>
            <a:spLocks noGrp="1"/>
          </p:cNvSpPr>
          <p:nvPr>
            <p:ph type="body" sz="quarter" idx="19"/>
          </p:nvPr>
        </p:nvSpPr>
        <p:spPr>
          <a:solidFill>
            <a:srgbClr val="DD1B50"/>
          </a:solidFill>
        </p:spPr>
        <p:txBody>
          <a:bodyPr/>
          <a:lstStyle/>
          <a:p>
            <a:r>
              <a:rPr lang="en-IE" dirty="0"/>
              <a:t>5</a:t>
            </a:r>
          </a:p>
        </p:txBody>
      </p:sp>
      <p:sp>
        <p:nvSpPr>
          <p:cNvPr id="9" name="Text Placeholder 8">
            <a:extLst>
              <a:ext uri="{FF2B5EF4-FFF2-40B4-BE49-F238E27FC236}">
                <a16:creationId xmlns:a16="http://schemas.microsoft.com/office/drawing/2014/main" id="{48D2091F-8325-453B-9688-9A200775695F}"/>
              </a:ext>
            </a:extLst>
          </p:cNvPr>
          <p:cNvSpPr>
            <a:spLocks noGrp="1"/>
          </p:cNvSpPr>
          <p:nvPr>
            <p:ph type="body" sz="quarter" idx="13"/>
          </p:nvPr>
        </p:nvSpPr>
        <p:spPr>
          <a:xfrm>
            <a:off x="114301" y="666750"/>
            <a:ext cx="5404446" cy="2102994"/>
          </a:xfrm>
          <a:solidFill>
            <a:srgbClr val="E45E32"/>
          </a:solidFill>
        </p:spPr>
        <p:txBody>
          <a:bodyPr>
            <a:normAutofit/>
          </a:bodyPr>
          <a:lstStyle/>
          <a:p>
            <a:pPr algn="ctr"/>
            <a:endParaRPr lang="en-IE" dirty="0"/>
          </a:p>
          <a:p>
            <a:pPr algn="ctr"/>
            <a:r>
              <a:rPr lang="en-IE" dirty="0"/>
              <a:t>MODULE 4 CONTENTS</a:t>
            </a:r>
          </a:p>
        </p:txBody>
      </p:sp>
      <p:sp>
        <p:nvSpPr>
          <p:cNvPr id="10" name="Text Placeholder 9">
            <a:extLst>
              <a:ext uri="{FF2B5EF4-FFF2-40B4-BE49-F238E27FC236}">
                <a16:creationId xmlns:a16="http://schemas.microsoft.com/office/drawing/2014/main" id="{63B1B6F9-E9F5-4C3D-8083-407FB5B0362D}"/>
              </a:ext>
            </a:extLst>
          </p:cNvPr>
          <p:cNvSpPr>
            <a:spLocks noGrp="1"/>
          </p:cNvSpPr>
          <p:nvPr>
            <p:ph type="body" sz="quarter" idx="20"/>
          </p:nvPr>
        </p:nvSpPr>
        <p:spPr>
          <a:xfrm>
            <a:off x="5837978" y="2096644"/>
            <a:ext cx="685799" cy="635000"/>
          </a:xfrm>
          <a:solidFill>
            <a:srgbClr val="91BE46"/>
          </a:solidFill>
        </p:spPr>
        <p:txBody>
          <a:bodyPr/>
          <a:lstStyle/>
          <a:p>
            <a:r>
              <a:rPr lang="en-IE" dirty="0"/>
              <a:t>2</a:t>
            </a:r>
          </a:p>
        </p:txBody>
      </p:sp>
      <p:sp>
        <p:nvSpPr>
          <p:cNvPr id="11" name="Text Placeholder 10">
            <a:extLst>
              <a:ext uri="{FF2B5EF4-FFF2-40B4-BE49-F238E27FC236}">
                <a16:creationId xmlns:a16="http://schemas.microsoft.com/office/drawing/2014/main" id="{1A0D5563-DFEE-4E92-A484-A9AE49B1A2DB}"/>
              </a:ext>
            </a:extLst>
          </p:cNvPr>
          <p:cNvSpPr>
            <a:spLocks noGrp="1"/>
          </p:cNvSpPr>
          <p:nvPr>
            <p:ph type="body" sz="quarter" idx="21"/>
          </p:nvPr>
        </p:nvSpPr>
        <p:spPr>
          <a:solidFill>
            <a:srgbClr val="9A2E90"/>
          </a:solidFill>
        </p:spPr>
        <p:txBody>
          <a:bodyPr/>
          <a:lstStyle/>
          <a:p>
            <a:r>
              <a:rPr lang="en-IE" dirty="0"/>
              <a:t>1</a:t>
            </a:r>
          </a:p>
        </p:txBody>
      </p:sp>
      <p:sp>
        <p:nvSpPr>
          <p:cNvPr id="12" name="Text Placeholder 11">
            <a:extLst>
              <a:ext uri="{FF2B5EF4-FFF2-40B4-BE49-F238E27FC236}">
                <a16:creationId xmlns:a16="http://schemas.microsoft.com/office/drawing/2014/main" id="{A0B62811-2390-4DA8-B1CF-474D80A3C3F9}"/>
              </a:ext>
            </a:extLst>
          </p:cNvPr>
          <p:cNvSpPr>
            <a:spLocks noGrp="1"/>
          </p:cNvSpPr>
          <p:nvPr>
            <p:ph type="body" sz="quarter" idx="22"/>
          </p:nvPr>
        </p:nvSpPr>
        <p:spPr/>
        <p:txBody>
          <a:bodyPr/>
          <a:lstStyle/>
          <a:p>
            <a:r>
              <a:rPr lang="en-IE" dirty="0"/>
              <a:t>INTRO: WHY POP CULTURE TOURISM NEEDS SPECIAL MARKETING</a:t>
            </a:r>
          </a:p>
        </p:txBody>
      </p:sp>
      <p:sp>
        <p:nvSpPr>
          <p:cNvPr id="13" name="Text Placeholder 12">
            <a:extLst>
              <a:ext uri="{FF2B5EF4-FFF2-40B4-BE49-F238E27FC236}">
                <a16:creationId xmlns:a16="http://schemas.microsoft.com/office/drawing/2014/main" id="{3C4C16BC-29DF-473A-9283-0DEE1C3E35A1}"/>
              </a:ext>
            </a:extLst>
          </p:cNvPr>
          <p:cNvSpPr>
            <a:spLocks noGrp="1"/>
          </p:cNvSpPr>
          <p:nvPr>
            <p:ph type="body" sz="quarter" idx="23"/>
          </p:nvPr>
        </p:nvSpPr>
        <p:spPr>
          <a:xfrm>
            <a:off x="6843008" y="1876787"/>
            <a:ext cx="4902027" cy="968329"/>
          </a:xfrm>
        </p:spPr>
        <p:txBody>
          <a:bodyPr/>
          <a:lstStyle/>
          <a:p>
            <a:r>
              <a:rPr lang="en-IE" dirty="0"/>
              <a:t>BUILDING YOUR POP CULTURE TOURISM BRAND</a:t>
            </a:r>
          </a:p>
        </p:txBody>
      </p:sp>
      <p:sp>
        <p:nvSpPr>
          <p:cNvPr id="14" name="TextBox 13">
            <a:extLst>
              <a:ext uri="{FF2B5EF4-FFF2-40B4-BE49-F238E27FC236}">
                <a16:creationId xmlns:a16="http://schemas.microsoft.com/office/drawing/2014/main" id="{93C94022-3C7F-48E2-9642-20F0513F6AF1}"/>
              </a:ext>
            </a:extLst>
          </p:cNvPr>
          <p:cNvSpPr txBox="1"/>
          <p:nvPr/>
        </p:nvSpPr>
        <p:spPr>
          <a:xfrm>
            <a:off x="437437" y="6311243"/>
            <a:ext cx="4970941" cy="461665"/>
          </a:xfrm>
          <a:prstGeom prst="rect">
            <a:avLst/>
          </a:prstGeom>
          <a:noFill/>
        </p:spPr>
        <p:txBody>
          <a:bodyPr wrap="square">
            <a:spAutoFit/>
          </a:bodyPr>
          <a:lstStyle/>
          <a:p>
            <a:r>
              <a:rPr lang="en-US" sz="800" b="0" i="0" dirty="0">
                <a:solidFill>
                  <a:srgbClr val="323338"/>
                </a:solidFill>
                <a:effectLst/>
              </a:rPr>
              <a:t>This project has been funded with support from the European Commission. This publication reflects the views only of the author(s), and the Commission cannot be held responsible for any use, which may be made of the information contained therein. </a:t>
            </a:r>
            <a:endParaRPr lang="en-IE" sz="800" dirty="0"/>
          </a:p>
        </p:txBody>
      </p:sp>
    </p:spTree>
    <p:extLst>
      <p:ext uri="{BB962C8B-B14F-4D97-AF65-F5344CB8AC3E}">
        <p14:creationId xmlns:p14="http://schemas.microsoft.com/office/powerpoint/2010/main" val="127181078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Placeholder 7" descr="A picture containing grass, outdoor, sky, person&#10;&#10;Description automatically generated">
            <a:extLst>
              <a:ext uri="{FF2B5EF4-FFF2-40B4-BE49-F238E27FC236}">
                <a16:creationId xmlns:a16="http://schemas.microsoft.com/office/drawing/2014/main" id="{0F458150-298B-4ED0-B50B-566EB90C20A2}"/>
              </a:ext>
            </a:extLst>
          </p:cNvPr>
          <p:cNvPicPr>
            <a:picLocks noGrp="1" noChangeAspect="1"/>
          </p:cNvPicPr>
          <p:nvPr>
            <p:ph type="pic" sz="quarter" idx="10"/>
          </p:nvPr>
        </p:nvPicPr>
        <p:blipFill>
          <a:blip r:embed="rId2" cstate="screen">
            <a:extLst>
              <a:ext uri="{28A0092B-C50C-407E-A947-70E740481C1C}">
                <a14:useLocalDpi xmlns:a14="http://schemas.microsoft.com/office/drawing/2010/main"/>
              </a:ext>
              <a:ext uri="{837473B0-CC2E-450A-ABE3-18F120FF3D39}">
                <a1611:picAttrSrcUrl xmlns:a1611="http://schemas.microsoft.com/office/drawing/2016/11/main" r:id="rId3"/>
              </a:ext>
            </a:extLst>
          </a:blip>
          <a:srcRect/>
          <a:stretch>
            <a:fillRect/>
          </a:stretch>
        </p:blipFill>
        <p:spPr/>
      </p:pic>
      <p:pic>
        <p:nvPicPr>
          <p:cNvPr id="10" name="Picture Placeholder 9" descr="A group of people in clothing walking down a street&#10;&#10;Description automatically generated with low confidence">
            <a:extLst>
              <a:ext uri="{FF2B5EF4-FFF2-40B4-BE49-F238E27FC236}">
                <a16:creationId xmlns:a16="http://schemas.microsoft.com/office/drawing/2014/main" id="{354C65F7-EDD3-41BB-8DCD-014590649996}"/>
              </a:ext>
            </a:extLst>
          </p:cNvPr>
          <p:cNvPicPr>
            <a:picLocks noGrp="1" noChangeAspect="1"/>
          </p:cNvPicPr>
          <p:nvPr>
            <p:ph type="pic" sz="quarter" idx="11"/>
          </p:nvPr>
        </p:nvPicPr>
        <p:blipFill>
          <a:blip r:embed="rId4" cstate="screen">
            <a:extLst>
              <a:ext uri="{28A0092B-C50C-407E-A947-70E740481C1C}">
                <a14:useLocalDpi xmlns:a14="http://schemas.microsoft.com/office/drawing/2010/main"/>
              </a:ext>
              <a:ext uri="{837473B0-CC2E-450A-ABE3-18F120FF3D39}">
                <a1611:picAttrSrcUrl xmlns:a1611="http://schemas.microsoft.com/office/drawing/2016/11/main" r:id="rId5"/>
              </a:ext>
            </a:extLst>
          </a:blip>
          <a:srcRect/>
          <a:stretch>
            <a:fillRect/>
          </a:stretch>
        </p:blipFill>
        <p:spPr/>
      </p:pic>
      <p:sp>
        <p:nvSpPr>
          <p:cNvPr id="4" name="Text Placeholder 3">
            <a:extLst>
              <a:ext uri="{FF2B5EF4-FFF2-40B4-BE49-F238E27FC236}">
                <a16:creationId xmlns:a16="http://schemas.microsoft.com/office/drawing/2014/main" id="{6C42E581-9F3C-4BC8-8C67-36F308BBE230}"/>
              </a:ext>
            </a:extLst>
          </p:cNvPr>
          <p:cNvSpPr>
            <a:spLocks noGrp="1"/>
          </p:cNvSpPr>
          <p:nvPr>
            <p:ph type="body" sz="quarter" idx="13"/>
          </p:nvPr>
        </p:nvSpPr>
        <p:spPr>
          <a:xfrm>
            <a:off x="4635221" y="1381861"/>
            <a:ext cx="7366279" cy="1791502"/>
          </a:xfrm>
        </p:spPr>
        <p:txBody>
          <a:bodyPr>
            <a:noAutofit/>
          </a:bodyPr>
          <a:lstStyle/>
          <a:p>
            <a:r>
              <a:rPr lang="en-US" b="0" i="0" dirty="0" err="1">
                <a:solidFill>
                  <a:srgbClr val="050505"/>
                </a:solidFill>
                <a:effectLst/>
              </a:rPr>
              <a:t>Recognised</a:t>
            </a:r>
            <a:r>
              <a:rPr lang="en-US" b="0" i="0" dirty="0">
                <a:solidFill>
                  <a:srgbClr val="050505"/>
                </a:solidFill>
                <a:effectLst/>
              </a:rPr>
              <a:t> as the largest Viking Festival in Europe, the annual JORVIK Viking Festival is a city-wide celebration of York’s Viking heritage</a:t>
            </a:r>
          </a:p>
          <a:p>
            <a:endParaRPr lang="en-IE" dirty="0"/>
          </a:p>
        </p:txBody>
      </p:sp>
      <p:sp>
        <p:nvSpPr>
          <p:cNvPr id="5" name="Text Placeholder 4">
            <a:extLst>
              <a:ext uri="{FF2B5EF4-FFF2-40B4-BE49-F238E27FC236}">
                <a16:creationId xmlns:a16="http://schemas.microsoft.com/office/drawing/2014/main" id="{70691C78-7415-47BA-93E5-E207FB310C8A}"/>
              </a:ext>
            </a:extLst>
          </p:cNvPr>
          <p:cNvSpPr>
            <a:spLocks noGrp="1"/>
          </p:cNvSpPr>
          <p:nvPr>
            <p:ph type="body" sz="quarter" idx="14"/>
          </p:nvPr>
        </p:nvSpPr>
        <p:spPr>
          <a:xfrm>
            <a:off x="7814127" y="3570338"/>
            <a:ext cx="3932304" cy="2164180"/>
          </a:xfrm>
        </p:spPr>
        <p:txBody>
          <a:bodyPr/>
          <a:lstStyle/>
          <a:p>
            <a:r>
              <a:rPr lang="en-US" b="0" i="0" dirty="0">
                <a:solidFill>
                  <a:srgbClr val="050505"/>
                </a:solidFill>
                <a:effectLst/>
                <a:latin typeface="inherit"/>
              </a:rPr>
              <a:t>The festival’s </a:t>
            </a:r>
            <a:r>
              <a:rPr lang="en-US" b="0" i="0" dirty="0" err="1">
                <a:solidFill>
                  <a:srgbClr val="050505"/>
                </a:solidFill>
                <a:effectLst/>
                <a:latin typeface="inherit"/>
              </a:rPr>
              <a:t>programme</a:t>
            </a:r>
            <a:r>
              <a:rPr lang="en-US" b="0" i="0" dirty="0">
                <a:solidFill>
                  <a:srgbClr val="050505"/>
                </a:solidFill>
                <a:effectLst/>
                <a:latin typeface="inherit"/>
              </a:rPr>
              <a:t> of family-friendly events, lectures, guided walks and battle re-enactments attracts over 50,000 visitors each year from across the globe, with many returning year after year to take part and enjoy the atmosphere.</a:t>
            </a:r>
          </a:p>
          <a:p>
            <a:endParaRPr lang="en-IE" dirty="0"/>
          </a:p>
        </p:txBody>
      </p:sp>
      <p:sp>
        <p:nvSpPr>
          <p:cNvPr id="6" name="TextBox 5">
            <a:extLst>
              <a:ext uri="{FF2B5EF4-FFF2-40B4-BE49-F238E27FC236}">
                <a16:creationId xmlns:a16="http://schemas.microsoft.com/office/drawing/2014/main" id="{301F60B4-EBF8-4351-8983-ECA8C24C4C93}"/>
              </a:ext>
            </a:extLst>
          </p:cNvPr>
          <p:cNvSpPr txBox="1"/>
          <p:nvPr/>
        </p:nvSpPr>
        <p:spPr>
          <a:xfrm>
            <a:off x="1473200" y="4889500"/>
            <a:ext cx="1346200" cy="369332"/>
          </a:xfrm>
          <a:prstGeom prst="rect">
            <a:avLst/>
          </a:prstGeom>
          <a:noFill/>
        </p:spPr>
        <p:txBody>
          <a:bodyPr wrap="square" rtlCol="0">
            <a:spAutoFit/>
          </a:bodyPr>
          <a:lstStyle/>
          <a:p>
            <a:pPr algn="r"/>
            <a:r>
              <a:rPr lang="en-IE" dirty="0">
                <a:hlinkClick r:id="rId6"/>
              </a:rPr>
              <a:t>Source</a:t>
            </a:r>
            <a:endParaRPr lang="en-IE" dirty="0"/>
          </a:p>
        </p:txBody>
      </p:sp>
    </p:spTree>
    <p:extLst>
      <p:ext uri="{BB962C8B-B14F-4D97-AF65-F5344CB8AC3E}">
        <p14:creationId xmlns:p14="http://schemas.microsoft.com/office/powerpoint/2010/main" val="274272687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Placeholder 4" descr="A person wearing a uniform&#10;&#10;Description automatically generated">
            <a:extLst>
              <a:ext uri="{FF2B5EF4-FFF2-40B4-BE49-F238E27FC236}">
                <a16:creationId xmlns:a16="http://schemas.microsoft.com/office/drawing/2014/main" id="{6B12603C-8116-48E0-AEF8-0CAC92776415}"/>
              </a:ext>
            </a:extLst>
          </p:cNvPr>
          <p:cNvPicPr>
            <a:picLocks noGrp="1" noChangeAspect="1"/>
          </p:cNvPicPr>
          <p:nvPr>
            <p:ph type="pic" sz="quarter" idx="10"/>
          </p:nvPr>
        </p:nvPicPr>
        <p:blipFill>
          <a:blip r:embed="rId2" cstate="screen">
            <a:extLst>
              <a:ext uri="{28A0092B-C50C-407E-A947-70E740481C1C}">
                <a14:useLocalDpi xmlns:a14="http://schemas.microsoft.com/office/drawing/2010/main"/>
              </a:ext>
            </a:extLst>
          </a:blip>
          <a:srcRect/>
          <a:stretch>
            <a:fillRect/>
          </a:stretch>
        </p:blipFill>
        <p:spPr/>
      </p:pic>
      <p:sp>
        <p:nvSpPr>
          <p:cNvPr id="3" name="Text Placeholder 2">
            <a:extLst>
              <a:ext uri="{FF2B5EF4-FFF2-40B4-BE49-F238E27FC236}">
                <a16:creationId xmlns:a16="http://schemas.microsoft.com/office/drawing/2014/main" id="{D9975C11-2047-475F-9A97-CD34B2E31A2D}"/>
              </a:ext>
            </a:extLst>
          </p:cNvPr>
          <p:cNvSpPr>
            <a:spLocks noGrp="1"/>
          </p:cNvSpPr>
          <p:nvPr>
            <p:ph type="body" sz="quarter" idx="13"/>
          </p:nvPr>
        </p:nvSpPr>
        <p:spPr/>
        <p:txBody>
          <a:bodyPr>
            <a:normAutofit/>
          </a:bodyPr>
          <a:lstStyle/>
          <a:p>
            <a:r>
              <a:rPr lang="en-IE" dirty="0"/>
              <a:t>SECTION 4</a:t>
            </a:r>
          </a:p>
          <a:p>
            <a:r>
              <a:rPr lang="en-IE" dirty="0"/>
              <a:t>SPOTLIGHT ON USER GENERATED CONTENT</a:t>
            </a:r>
          </a:p>
          <a:p>
            <a:endParaRPr lang="en-IE" dirty="0"/>
          </a:p>
        </p:txBody>
      </p:sp>
    </p:spTree>
    <p:extLst>
      <p:ext uri="{BB962C8B-B14F-4D97-AF65-F5344CB8AC3E}">
        <p14:creationId xmlns:p14="http://schemas.microsoft.com/office/powerpoint/2010/main" val="6365021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B0B36D9-D2C3-4339-AA70-C8A797F7877D}"/>
              </a:ext>
            </a:extLst>
          </p:cNvPr>
          <p:cNvSpPr>
            <a:spLocks noGrp="1"/>
          </p:cNvSpPr>
          <p:nvPr>
            <p:ph type="body" sz="quarter" idx="13"/>
          </p:nvPr>
        </p:nvSpPr>
        <p:spPr/>
        <p:txBody>
          <a:bodyPr/>
          <a:lstStyle/>
          <a:p>
            <a:r>
              <a:rPr lang="en-IE" dirty="0"/>
              <a:t>What is User Generated Content?</a:t>
            </a:r>
          </a:p>
        </p:txBody>
      </p:sp>
      <p:sp>
        <p:nvSpPr>
          <p:cNvPr id="3" name="Text Placeholder 2">
            <a:extLst>
              <a:ext uri="{FF2B5EF4-FFF2-40B4-BE49-F238E27FC236}">
                <a16:creationId xmlns:a16="http://schemas.microsoft.com/office/drawing/2014/main" id="{C9CDBA9E-51ED-4C87-AFAC-2F32D3356379}"/>
              </a:ext>
            </a:extLst>
          </p:cNvPr>
          <p:cNvSpPr>
            <a:spLocks noGrp="1"/>
          </p:cNvSpPr>
          <p:nvPr>
            <p:ph type="body" sz="quarter" idx="14"/>
          </p:nvPr>
        </p:nvSpPr>
        <p:spPr>
          <a:xfrm>
            <a:off x="497155" y="4729886"/>
            <a:ext cx="10135403" cy="469184"/>
          </a:xfrm>
        </p:spPr>
        <p:txBody>
          <a:bodyPr/>
          <a:lstStyle/>
          <a:p>
            <a:r>
              <a:rPr lang="en-US" dirty="0"/>
              <a:t>User-generated content (UGC) is any form of content, such as images, videos, text, and audio, that has been posted by users on online platforms such as reviews, social media and wikis. It something which consumers create to disseminate information online about products or services. Pop culture tourism is heavily reliant on fandoms and this means UGC is a super important marketing tool…</a:t>
            </a:r>
            <a:endParaRPr lang="en-IE" dirty="0"/>
          </a:p>
        </p:txBody>
      </p:sp>
      <p:pic>
        <p:nvPicPr>
          <p:cNvPr id="6" name="Picture Placeholder 5" descr="Three teenagers taking a selfie on their mobile phone">
            <a:extLst>
              <a:ext uri="{FF2B5EF4-FFF2-40B4-BE49-F238E27FC236}">
                <a16:creationId xmlns:a16="http://schemas.microsoft.com/office/drawing/2014/main" id="{8DF514F2-C08F-4EAD-BFF1-FA95F9DC34D4}"/>
              </a:ext>
            </a:extLst>
          </p:cNvPr>
          <p:cNvPicPr>
            <a:picLocks noGrp="1" noChangeAspect="1"/>
          </p:cNvPicPr>
          <p:nvPr>
            <p:ph type="pic" sz="quarter" idx="19"/>
          </p:nvPr>
        </p:nvPicPr>
        <p:blipFill>
          <a:blip r:embed="rId2" cstate="screen">
            <a:extLst>
              <a:ext uri="{28A0092B-C50C-407E-A947-70E740481C1C}">
                <a14:useLocalDpi xmlns:a14="http://schemas.microsoft.com/office/drawing/2010/main"/>
              </a:ext>
            </a:extLst>
          </a:blip>
          <a:srcRect/>
          <a:stretch>
            <a:fillRect/>
          </a:stretch>
        </p:blipFill>
        <p:spPr>
          <a:xfrm>
            <a:off x="3565525" y="-10886"/>
            <a:ext cx="8626475" cy="4540251"/>
          </a:xfrm>
        </p:spPr>
      </p:pic>
    </p:spTree>
    <p:extLst>
      <p:ext uri="{BB962C8B-B14F-4D97-AF65-F5344CB8AC3E}">
        <p14:creationId xmlns:p14="http://schemas.microsoft.com/office/powerpoint/2010/main" val="286554605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D0E26CB1-EE25-40D5-A807-7290C30BCDE1}"/>
              </a:ext>
            </a:extLst>
          </p:cNvPr>
          <p:cNvSpPr>
            <a:spLocks noGrp="1"/>
          </p:cNvSpPr>
          <p:nvPr>
            <p:ph type="body" sz="quarter" idx="13"/>
          </p:nvPr>
        </p:nvSpPr>
        <p:spPr>
          <a:xfrm>
            <a:off x="255181" y="3115340"/>
            <a:ext cx="4901610" cy="2945218"/>
          </a:xfrm>
        </p:spPr>
        <p:txBody>
          <a:bodyPr>
            <a:normAutofit/>
          </a:bodyPr>
          <a:lstStyle/>
          <a:p>
            <a:r>
              <a:rPr lang="en-US" sz="2800" dirty="0"/>
              <a:t>85% of users find visual user generated content (UGC) more persuasive than brand photos or videos.</a:t>
            </a:r>
          </a:p>
          <a:p>
            <a:r>
              <a:rPr lang="en-US" sz="2400" dirty="0"/>
              <a:t>That's why user generated content is considered content marketing gold.</a:t>
            </a:r>
            <a:endParaRPr lang="en-IE" sz="2400" dirty="0"/>
          </a:p>
        </p:txBody>
      </p:sp>
      <p:pic>
        <p:nvPicPr>
          <p:cNvPr id="10" name="Picture Placeholder 9" descr="A person holding a phone&#10;&#10;Description automatically generated with low confidence">
            <a:extLst>
              <a:ext uri="{FF2B5EF4-FFF2-40B4-BE49-F238E27FC236}">
                <a16:creationId xmlns:a16="http://schemas.microsoft.com/office/drawing/2014/main" id="{C14DB9BD-320B-4411-A005-8EC0077E0348}"/>
              </a:ext>
            </a:extLst>
          </p:cNvPr>
          <p:cNvPicPr>
            <a:picLocks noGrp="1" noChangeAspect="1"/>
          </p:cNvPicPr>
          <p:nvPr>
            <p:ph type="pic" sz="quarter" idx="10"/>
          </p:nvPr>
        </p:nvPicPr>
        <p:blipFill>
          <a:blip r:embed="rId2" cstate="screen">
            <a:extLst>
              <a:ext uri="{28A0092B-C50C-407E-A947-70E740481C1C}">
                <a14:useLocalDpi xmlns:a14="http://schemas.microsoft.com/office/drawing/2010/main"/>
              </a:ext>
              <a:ext uri="{837473B0-CC2E-450A-ABE3-18F120FF3D39}">
                <a1611:picAttrSrcUrl xmlns:a1611="http://schemas.microsoft.com/office/drawing/2016/11/main" r:id="rId3"/>
              </a:ext>
            </a:extLst>
          </a:blip>
          <a:srcRect/>
          <a:stretch>
            <a:fillRect/>
          </a:stretch>
        </p:blipFill>
        <p:spPr/>
      </p:pic>
    </p:spTree>
    <p:extLst>
      <p:ext uri="{BB962C8B-B14F-4D97-AF65-F5344CB8AC3E}">
        <p14:creationId xmlns:p14="http://schemas.microsoft.com/office/powerpoint/2010/main" val="378065524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F4FEDF33-987C-4663-9A69-E8550A229835}"/>
              </a:ext>
            </a:extLst>
          </p:cNvPr>
          <p:cNvSpPr>
            <a:spLocks noGrp="1"/>
          </p:cNvSpPr>
          <p:nvPr>
            <p:ph type="body" sz="quarter" idx="13"/>
          </p:nvPr>
        </p:nvSpPr>
        <p:spPr>
          <a:xfrm>
            <a:off x="6799995" y="336679"/>
            <a:ext cx="5556529" cy="1791502"/>
          </a:xfrm>
        </p:spPr>
        <p:txBody>
          <a:bodyPr>
            <a:normAutofit/>
          </a:bodyPr>
          <a:lstStyle/>
          <a:p>
            <a:r>
              <a:rPr lang="en-IE" sz="2800" dirty="0">
                <a:solidFill>
                  <a:srgbClr val="E45E32"/>
                </a:solidFill>
              </a:rPr>
              <a:t>When </a:t>
            </a:r>
            <a:r>
              <a:rPr lang="en-IE" sz="2800" dirty="0" err="1">
                <a:solidFill>
                  <a:srgbClr val="E45E32"/>
                </a:solidFill>
              </a:rPr>
              <a:t>Guerilla</a:t>
            </a:r>
            <a:r>
              <a:rPr lang="en-IE" sz="2800" dirty="0">
                <a:solidFill>
                  <a:srgbClr val="E45E32"/>
                </a:solidFill>
              </a:rPr>
              <a:t> Marketing and User Generated Content Combined..</a:t>
            </a:r>
          </a:p>
        </p:txBody>
      </p:sp>
      <p:sp>
        <p:nvSpPr>
          <p:cNvPr id="5" name="Text Placeholder 4">
            <a:extLst>
              <a:ext uri="{FF2B5EF4-FFF2-40B4-BE49-F238E27FC236}">
                <a16:creationId xmlns:a16="http://schemas.microsoft.com/office/drawing/2014/main" id="{C1B34D1F-B779-4AA2-AD9E-FE0675F011F1}"/>
              </a:ext>
            </a:extLst>
          </p:cNvPr>
          <p:cNvSpPr>
            <a:spLocks noGrp="1"/>
          </p:cNvSpPr>
          <p:nvPr>
            <p:ph type="body" sz="quarter" idx="14"/>
          </p:nvPr>
        </p:nvSpPr>
        <p:spPr>
          <a:xfrm>
            <a:off x="4838501" y="1775690"/>
            <a:ext cx="7016801" cy="1535835"/>
          </a:xfrm>
        </p:spPr>
        <p:txBody>
          <a:bodyPr/>
          <a:lstStyle/>
          <a:p>
            <a:r>
              <a:rPr lang="en-IE" dirty="0"/>
              <a:t>The Monday morning before the IT movie was released in Sydney, these creepy red balloons and slogans cropped up around the cities sewers… needless to people loved it and took to social media…</a:t>
            </a:r>
          </a:p>
        </p:txBody>
      </p:sp>
      <p:pic>
        <p:nvPicPr>
          <p:cNvPr id="1030" name="Picture 6" descr="See the source image">
            <a:extLst>
              <a:ext uri="{FF2B5EF4-FFF2-40B4-BE49-F238E27FC236}">
                <a16:creationId xmlns:a16="http://schemas.microsoft.com/office/drawing/2014/main" id="{21D9D03A-BD36-434F-B8AB-B2D7A5545FE6}"/>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1333542" y="504524"/>
            <a:ext cx="2910914" cy="4501414"/>
          </a:xfrm>
          <a:prstGeom prst="rect">
            <a:avLst/>
          </a:prstGeom>
          <a:noFill/>
          <a:extLst>
            <a:ext uri="{909E8E84-426E-40DD-AFC4-6F175D3DCCD1}">
              <a14:hiddenFill xmlns:a14="http://schemas.microsoft.com/office/drawing/2010/main">
                <a:solidFill>
                  <a:srgbClr val="FFFFFF"/>
                </a:solidFill>
              </a14:hiddenFill>
            </a:ext>
          </a:extLst>
        </p:spPr>
      </p:pic>
      <p:sp>
        <p:nvSpPr>
          <p:cNvPr id="7" name="Text Placeholder 2">
            <a:extLst>
              <a:ext uri="{FF2B5EF4-FFF2-40B4-BE49-F238E27FC236}">
                <a16:creationId xmlns:a16="http://schemas.microsoft.com/office/drawing/2014/main" id="{BAF87F4C-0BC1-4069-A439-1E1E697BED98}"/>
              </a:ext>
            </a:extLst>
          </p:cNvPr>
          <p:cNvSpPr txBox="1">
            <a:spLocks/>
          </p:cNvSpPr>
          <p:nvPr/>
        </p:nvSpPr>
        <p:spPr>
          <a:xfrm>
            <a:off x="7512648" y="3546475"/>
            <a:ext cx="4593265" cy="2694837"/>
          </a:xfrm>
          <a:prstGeom prst="rect">
            <a:avLst/>
          </a:prstGeom>
        </p:spPr>
        <p:txBody>
          <a:bodyPr>
            <a:noAutofit/>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buNone/>
            </a:pPr>
            <a:r>
              <a:rPr lang="en-US" sz="2400" dirty="0">
                <a:solidFill>
                  <a:srgbClr val="003841"/>
                </a:solidFill>
              </a:rPr>
              <a:t>Three tactics we can learn from this which help build excitement around your brand on social media: </a:t>
            </a:r>
          </a:p>
          <a:p>
            <a:pPr marL="457200" indent="-457200">
              <a:buAutoNum type="arabicPeriod"/>
            </a:pPr>
            <a:r>
              <a:rPr lang="en-US" sz="2400" dirty="0">
                <a:solidFill>
                  <a:srgbClr val="003841"/>
                </a:solidFill>
              </a:rPr>
              <a:t>Use a creative marketing hook </a:t>
            </a:r>
          </a:p>
          <a:p>
            <a:pPr marL="457200" indent="-457200">
              <a:buAutoNum type="arabicPeriod"/>
            </a:pPr>
            <a:r>
              <a:rPr lang="en-US" sz="2400" dirty="0">
                <a:solidFill>
                  <a:srgbClr val="003841"/>
                </a:solidFill>
              </a:rPr>
              <a:t> Make use of teasers, sneak peeks and hints…</a:t>
            </a:r>
          </a:p>
          <a:p>
            <a:pPr marL="457200" indent="-457200">
              <a:buAutoNum type="arabicPeriod"/>
            </a:pPr>
            <a:r>
              <a:rPr lang="en-US" sz="2400" dirty="0">
                <a:solidFill>
                  <a:srgbClr val="003841"/>
                </a:solidFill>
              </a:rPr>
              <a:t>Play on people’s emotions</a:t>
            </a:r>
            <a:endParaRPr lang="en-IE" sz="2000" dirty="0">
              <a:solidFill>
                <a:srgbClr val="003841"/>
              </a:solidFill>
            </a:endParaRPr>
          </a:p>
        </p:txBody>
      </p:sp>
      <p:pic>
        <p:nvPicPr>
          <p:cNvPr id="9" name="Picture Placeholder 8">
            <a:extLst>
              <a:ext uri="{FF2B5EF4-FFF2-40B4-BE49-F238E27FC236}">
                <a16:creationId xmlns:a16="http://schemas.microsoft.com/office/drawing/2014/main" id="{A1271F9B-41D5-4CA5-BC04-88E5F27A280A}"/>
              </a:ext>
            </a:extLst>
          </p:cNvPr>
          <p:cNvPicPr>
            <a:picLocks noGrp="1" noChangeAspect="1"/>
          </p:cNvPicPr>
          <p:nvPr>
            <p:ph type="pic" sz="quarter" idx="11"/>
          </p:nvPr>
        </p:nvPicPr>
        <p:blipFill>
          <a:blip r:embed="rId3" cstate="screen">
            <a:extLst>
              <a:ext uri="{28A0092B-C50C-407E-A947-70E740481C1C}">
                <a14:useLocalDpi xmlns:a14="http://schemas.microsoft.com/office/drawing/2010/main"/>
              </a:ext>
            </a:extLst>
          </a:blip>
          <a:srcRect/>
          <a:stretch>
            <a:fillRect/>
          </a:stretch>
        </p:blipFill>
        <p:spPr>
          <a:xfrm>
            <a:off x="4710113" y="3546475"/>
            <a:ext cx="2771775" cy="3014663"/>
          </a:xfrm>
          <a:prstGeom prst="rect">
            <a:avLst/>
          </a:prstGeom>
        </p:spPr>
      </p:pic>
    </p:spTree>
    <p:extLst>
      <p:ext uri="{BB962C8B-B14F-4D97-AF65-F5344CB8AC3E}">
        <p14:creationId xmlns:p14="http://schemas.microsoft.com/office/powerpoint/2010/main" val="26847196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C11B7415-55C4-4BF6-B2E4-8A1D654E089A}"/>
              </a:ext>
            </a:extLst>
          </p:cNvPr>
          <p:cNvPicPr>
            <a:picLocks noChangeAspect="1"/>
          </p:cNvPicPr>
          <p:nvPr/>
        </p:nvPicPr>
        <p:blipFill>
          <a:blip r:embed="rId2"/>
          <a:stretch>
            <a:fillRect/>
          </a:stretch>
        </p:blipFill>
        <p:spPr>
          <a:xfrm>
            <a:off x="0" y="0"/>
            <a:ext cx="12192000" cy="6858000"/>
          </a:xfrm>
          <a:prstGeom prst="rect">
            <a:avLst/>
          </a:prstGeom>
        </p:spPr>
      </p:pic>
      <p:sp>
        <p:nvSpPr>
          <p:cNvPr id="2" name="TextBox 1">
            <a:extLst>
              <a:ext uri="{FF2B5EF4-FFF2-40B4-BE49-F238E27FC236}">
                <a16:creationId xmlns:a16="http://schemas.microsoft.com/office/drawing/2014/main" id="{57D9F6B1-AA4A-4584-954F-4B47F12DCA9B}"/>
              </a:ext>
            </a:extLst>
          </p:cNvPr>
          <p:cNvSpPr txBox="1"/>
          <p:nvPr/>
        </p:nvSpPr>
        <p:spPr>
          <a:xfrm>
            <a:off x="0" y="5366309"/>
            <a:ext cx="11100391" cy="830997"/>
          </a:xfrm>
          <a:prstGeom prst="rect">
            <a:avLst/>
          </a:prstGeom>
          <a:solidFill>
            <a:srgbClr val="E45E32"/>
          </a:solidFill>
        </p:spPr>
        <p:txBody>
          <a:bodyPr wrap="square" rtlCol="0">
            <a:spAutoFit/>
          </a:bodyPr>
          <a:lstStyle/>
          <a:p>
            <a:r>
              <a:rPr lang="en-IE" sz="2400" dirty="0">
                <a:solidFill>
                  <a:schemeClr val="bg1"/>
                </a:solidFill>
              </a:rPr>
              <a:t>Pop culture tourism experiences like this make for an “</a:t>
            </a:r>
            <a:r>
              <a:rPr lang="en-IE" sz="2400" dirty="0" err="1">
                <a:solidFill>
                  <a:schemeClr val="bg1"/>
                </a:solidFill>
              </a:rPr>
              <a:t>instagrammable</a:t>
            </a:r>
            <a:r>
              <a:rPr lang="en-IE" sz="2400" dirty="0">
                <a:solidFill>
                  <a:schemeClr val="bg1"/>
                </a:solidFill>
              </a:rPr>
              <a:t>” pic and user generated content! TOP TIP: Embed photo opportunities in your experience!</a:t>
            </a:r>
          </a:p>
        </p:txBody>
      </p:sp>
    </p:spTree>
    <p:extLst>
      <p:ext uri="{BB962C8B-B14F-4D97-AF65-F5344CB8AC3E}">
        <p14:creationId xmlns:p14="http://schemas.microsoft.com/office/powerpoint/2010/main" val="283504032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D9975C11-2047-475F-9A97-CD34B2E31A2D}"/>
              </a:ext>
            </a:extLst>
          </p:cNvPr>
          <p:cNvSpPr>
            <a:spLocks noGrp="1"/>
          </p:cNvSpPr>
          <p:nvPr>
            <p:ph type="body" sz="quarter" idx="13"/>
          </p:nvPr>
        </p:nvSpPr>
        <p:spPr>
          <a:xfrm>
            <a:off x="142240" y="3429000"/>
            <a:ext cx="4856479" cy="2389910"/>
          </a:xfrm>
        </p:spPr>
        <p:txBody>
          <a:bodyPr>
            <a:normAutofit/>
          </a:bodyPr>
          <a:lstStyle/>
          <a:p>
            <a:r>
              <a:rPr lang="en-IE" dirty="0"/>
              <a:t>SECTION 5</a:t>
            </a:r>
          </a:p>
          <a:p>
            <a:r>
              <a:rPr lang="en-IE" dirty="0"/>
              <a:t>CELEBRITY/INFLUENCER, VIRAL/GUERILLA MARKETING</a:t>
            </a:r>
          </a:p>
          <a:p>
            <a:endParaRPr lang="en-IE" dirty="0"/>
          </a:p>
        </p:txBody>
      </p:sp>
      <p:pic>
        <p:nvPicPr>
          <p:cNvPr id="15" name="Picture Placeholder 14" descr="A picture containing person, glasses, person, glass&#10;&#10;Description automatically generated">
            <a:extLst>
              <a:ext uri="{FF2B5EF4-FFF2-40B4-BE49-F238E27FC236}">
                <a16:creationId xmlns:a16="http://schemas.microsoft.com/office/drawing/2014/main" id="{48E6769D-CC58-450E-88C1-5F1DB56056CB}"/>
              </a:ext>
            </a:extLst>
          </p:cNvPr>
          <p:cNvPicPr>
            <a:picLocks noGrp="1" noChangeAspect="1"/>
          </p:cNvPicPr>
          <p:nvPr>
            <p:ph type="pic" sz="quarter" idx="10"/>
          </p:nvPr>
        </p:nvPicPr>
        <p:blipFill>
          <a:blip r:embed="rId2" cstate="screen">
            <a:extLst>
              <a:ext uri="{28A0092B-C50C-407E-A947-70E740481C1C}">
                <a14:useLocalDpi xmlns:a14="http://schemas.microsoft.com/office/drawing/2010/main"/>
              </a:ext>
              <a:ext uri="{837473B0-CC2E-450A-ABE3-18F120FF3D39}">
                <a1611:picAttrSrcUrl xmlns:a1611="http://schemas.microsoft.com/office/drawing/2016/11/main" r:id="rId3"/>
              </a:ext>
            </a:extLst>
          </a:blip>
          <a:srcRect/>
          <a:stretch>
            <a:fillRect/>
          </a:stretch>
        </p:blipFill>
        <p:spPr>
          <a:xfrm>
            <a:off x="-6350" y="-64045"/>
            <a:ext cx="12198350" cy="6858001"/>
          </a:xfrm>
        </p:spPr>
      </p:pic>
      <p:sp>
        <p:nvSpPr>
          <p:cNvPr id="16" name="TextBox 15">
            <a:extLst>
              <a:ext uri="{FF2B5EF4-FFF2-40B4-BE49-F238E27FC236}">
                <a16:creationId xmlns:a16="http://schemas.microsoft.com/office/drawing/2014/main" id="{FC09B617-E3BF-44CC-90D9-5EAF326A5CFD}"/>
              </a:ext>
            </a:extLst>
          </p:cNvPr>
          <p:cNvSpPr txBox="1"/>
          <p:nvPr/>
        </p:nvSpPr>
        <p:spPr>
          <a:xfrm>
            <a:off x="-6350" y="6793956"/>
            <a:ext cx="12198350" cy="230832"/>
          </a:xfrm>
          <a:prstGeom prst="rect">
            <a:avLst/>
          </a:prstGeom>
          <a:noFill/>
        </p:spPr>
        <p:txBody>
          <a:bodyPr wrap="square" rtlCol="0">
            <a:spAutoFit/>
          </a:bodyPr>
          <a:lstStyle/>
          <a:p>
            <a:r>
              <a:rPr lang="en-IE" sz="900">
                <a:hlinkClick r:id="rId3" tooltip="https://sabguthrie.info/category/influencer-marketing/"/>
              </a:rPr>
              <a:t>This Photo</a:t>
            </a:r>
            <a:r>
              <a:rPr lang="en-IE" sz="900"/>
              <a:t> by Unknown Author is licensed under </a:t>
            </a:r>
            <a:r>
              <a:rPr lang="en-IE" sz="900">
                <a:hlinkClick r:id="rId4" tooltip="https://creativecommons.org/licenses/by/3.0/"/>
              </a:rPr>
              <a:t>CC BY</a:t>
            </a:r>
            <a:endParaRPr lang="en-IE" sz="900"/>
          </a:p>
        </p:txBody>
      </p:sp>
    </p:spTree>
    <p:extLst>
      <p:ext uri="{BB962C8B-B14F-4D97-AF65-F5344CB8AC3E}">
        <p14:creationId xmlns:p14="http://schemas.microsoft.com/office/powerpoint/2010/main" val="407312449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2820213-C39A-4F64-B8E4-4BA29E0B249C}"/>
              </a:ext>
            </a:extLst>
          </p:cNvPr>
          <p:cNvSpPr>
            <a:spLocks noGrp="1"/>
          </p:cNvSpPr>
          <p:nvPr>
            <p:ph type="body" sz="quarter" idx="13"/>
          </p:nvPr>
        </p:nvSpPr>
        <p:spPr/>
        <p:txBody>
          <a:bodyPr/>
          <a:lstStyle/>
          <a:p>
            <a:r>
              <a:rPr lang="en-IE" dirty="0"/>
              <a:t>Who are influencers?</a:t>
            </a:r>
          </a:p>
        </p:txBody>
      </p:sp>
      <p:sp>
        <p:nvSpPr>
          <p:cNvPr id="3" name="Text Placeholder 2">
            <a:extLst>
              <a:ext uri="{FF2B5EF4-FFF2-40B4-BE49-F238E27FC236}">
                <a16:creationId xmlns:a16="http://schemas.microsoft.com/office/drawing/2014/main" id="{4AFCF7FE-2B56-4B66-8174-75CC459CDA8F}"/>
              </a:ext>
            </a:extLst>
          </p:cNvPr>
          <p:cNvSpPr>
            <a:spLocks noGrp="1"/>
          </p:cNvSpPr>
          <p:nvPr>
            <p:ph type="body" sz="quarter" idx="14"/>
          </p:nvPr>
        </p:nvSpPr>
        <p:spPr>
          <a:xfrm>
            <a:off x="0" y="4682235"/>
            <a:ext cx="10668000" cy="469184"/>
          </a:xfrm>
        </p:spPr>
        <p:txBody>
          <a:bodyPr/>
          <a:lstStyle/>
          <a:p>
            <a:pPr marL="342900" lvl="0" indent="-342900"/>
            <a:r>
              <a:rPr lang="en-IE" dirty="0"/>
              <a:t>    Influencers are typically social media users with thousands of followers and high quality content. By collaborating with influencers who are relevant to your target audience, you may significantly increase your reach. The downside is that this tends to be relatively expensive but can be worth it, especially in the early stages to help align your experience to your pop culture tourism opportunity.</a:t>
            </a:r>
          </a:p>
        </p:txBody>
      </p:sp>
      <p:pic>
        <p:nvPicPr>
          <p:cNvPr id="11" name="Picture Placeholder 10" descr="Graphical user interface, application&#10;&#10;Description automatically generated">
            <a:extLst>
              <a:ext uri="{FF2B5EF4-FFF2-40B4-BE49-F238E27FC236}">
                <a16:creationId xmlns:a16="http://schemas.microsoft.com/office/drawing/2014/main" id="{2EA51271-0AB7-4106-9E84-5A0484232B22}"/>
              </a:ext>
            </a:extLst>
          </p:cNvPr>
          <p:cNvPicPr>
            <a:picLocks noGrp="1" noChangeAspect="1"/>
          </p:cNvPicPr>
          <p:nvPr>
            <p:ph type="pic" sz="quarter" idx="19"/>
          </p:nvPr>
        </p:nvPicPr>
        <p:blipFill>
          <a:blip r:embed="rId2" cstate="screen">
            <a:extLst>
              <a:ext uri="{28A0092B-C50C-407E-A947-70E740481C1C}">
                <a14:useLocalDpi xmlns:a14="http://schemas.microsoft.com/office/drawing/2010/main"/>
              </a:ext>
              <a:ext uri="{837473B0-CC2E-450A-ABE3-18F120FF3D39}">
                <a1611:picAttrSrcUrl xmlns:a1611="http://schemas.microsoft.com/office/drawing/2016/11/main" r:id="rId3"/>
              </a:ext>
            </a:extLst>
          </a:blip>
          <a:srcRect t="10546" b="10546"/>
          <a:stretch>
            <a:fillRect/>
          </a:stretch>
        </p:blipFill>
        <p:spPr/>
      </p:pic>
      <p:sp>
        <p:nvSpPr>
          <p:cNvPr id="12" name="TextBox 11">
            <a:extLst>
              <a:ext uri="{FF2B5EF4-FFF2-40B4-BE49-F238E27FC236}">
                <a16:creationId xmlns:a16="http://schemas.microsoft.com/office/drawing/2014/main" id="{33843B31-9E5F-454A-9AFF-1CFF7D3ED563}"/>
              </a:ext>
            </a:extLst>
          </p:cNvPr>
          <p:cNvSpPr txBox="1"/>
          <p:nvPr/>
        </p:nvSpPr>
        <p:spPr>
          <a:xfrm>
            <a:off x="3564835" y="4540150"/>
            <a:ext cx="8627164" cy="230832"/>
          </a:xfrm>
          <a:prstGeom prst="rect">
            <a:avLst/>
          </a:prstGeom>
          <a:noFill/>
        </p:spPr>
        <p:txBody>
          <a:bodyPr wrap="square" rtlCol="0">
            <a:spAutoFit/>
          </a:bodyPr>
          <a:lstStyle/>
          <a:p>
            <a:r>
              <a:rPr lang="en-IE" sz="900">
                <a:hlinkClick r:id="rId3" tooltip="https://tekhdecoded.com/social-media-marketing-trends-to-watch-out-for-in-2020/"/>
              </a:rPr>
              <a:t>This Photo</a:t>
            </a:r>
            <a:r>
              <a:rPr lang="en-IE" sz="900"/>
              <a:t> by Unknown Author is licensed under </a:t>
            </a:r>
            <a:r>
              <a:rPr lang="en-IE" sz="900">
                <a:hlinkClick r:id="rId4" tooltip="https://creativecommons.org/licenses/by-nc-sa/3.0/"/>
              </a:rPr>
              <a:t>CC BY-SA-NC</a:t>
            </a:r>
            <a:endParaRPr lang="en-IE" sz="900"/>
          </a:p>
        </p:txBody>
      </p:sp>
    </p:spTree>
    <p:extLst>
      <p:ext uri="{BB962C8B-B14F-4D97-AF65-F5344CB8AC3E}">
        <p14:creationId xmlns:p14="http://schemas.microsoft.com/office/powerpoint/2010/main" val="25957819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A picture containing outdoor, sky, person, person&#10;&#10;Description automatically generated">
            <a:extLst>
              <a:ext uri="{FF2B5EF4-FFF2-40B4-BE49-F238E27FC236}">
                <a16:creationId xmlns:a16="http://schemas.microsoft.com/office/drawing/2014/main" id="{1BEB1AB4-FFFA-41BC-BADD-08336B4E68B0}"/>
              </a:ext>
            </a:extLst>
          </p:cNvPr>
          <p:cNvPicPr>
            <a:picLocks noChangeAspect="1"/>
          </p:cNvPicPr>
          <p:nvPr/>
        </p:nvPicPr>
        <p:blipFill rotWithShape="1">
          <a:blip r:embed="rId2" cstate="screen">
            <a:extLst>
              <a:ext uri="{28A0092B-C50C-407E-A947-70E740481C1C}">
                <a14:useLocalDpi xmlns:a14="http://schemas.microsoft.com/office/drawing/2010/main"/>
              </a:ext>
              <a:ext uri="{837473B0-CC2E-450A-ABE3-18F120FF3D39}">
                <a1611:picAttrSrcUrl xmlns:a1611="http://schemas.microsoft.com/office/drawing/2016/11/main" r:id="rId3"/>
              </a:ext>
            </a:extLst>
          </a:blip>
          <a:srcRect/>
          <a:stretch/>
        </p:blipFill>
        <p:spPr>
          <a:xfrm>
            <a:off x="6018029" y="0"/>
            <a:ext cx="6081823" cy="6858000"/>
          </a:xfrm>
          <a:prstGeom prst="rect">
            <a:avLst/>
          </a:prstGeom>
        </p:spPr>
      </p:pic>
      <p:sp>
        <p:nvSpPr>
          <p:cNvPr id="3" name="Text Placeholder 2">
            <a:extLst>
              <a:ext uri="{FF2B5EF4-FFF2-40B4-BE49-F238E27FC236}">
                <a16:creationId xmlns:a16="http://schemas.microsoft.com/office/drawing/2014/main" id="{B2104B49-3423-465B-9DD3-CCAD5896E670}"/>
              </a:ext>
            </a:extLst>
          </p:cNvPr>
          <p:cNvSpPr>
            <a:spLocks noGrp="1"/>
          </p:cNvSpPr>
          <p:nvPr>
            <p:ph type="body" sz="quarter" idx="13"/>
          </p:nvPr>
        </p:nvSpPr>
        <p:spPr>
          <a:xfrm>
            <a:off x="762000" y="606820"/>
            <a:ext cx="6255488" cy="1144669"/>
          </a:xfrm>
          <a:solidFill>
            <a:srgbClr val="E45E32"/>
          </a:solidFill>
        </p:spPr>
        <p:txBody>
          <a:bodyPr>
            <a:normAutofit/>
          </a:bodyPr>
          <a:lstStyle/>
          <a:p>
            <a:pPr algn="l"/>
            <a:r>
              <a:rPr lang="en-IE" dirty="0"/>
              <a:t>Spotlight on some Influencers – Meet the </a:t>
            </a:r>
            <a:r>
              <a:rPr lang="en-IE" dirty="0" err="1"/>
              <a:t>Vagabrothers</a:t>
            </a:r>
            <a:r>
              <a:rPr lang="en-IE" dirty="0"/>
              <a:t>!</a:t>
            </a:r>
          </a:p>
        </p:txBody>
      </p:sp>
      <p:sp>
        <p:nvSpPr>
          <p:cNvPr id="4" name="Text Placeholder 3">
            <a:extLst>
              <a:ext uri="{FF2B5EF4-FFF2-40B4-BE49-F238E27FC236}">
                <a16:creationId xmlns:a16="http://schemas.microsoft.com/office/drawing/2014/main" id="{8F172DFE-3C02-423D-8283-1541EFA0DF64}"/>
              </a:ext>
            </a:extLst>
          </p:cNvPr>
          <p:cNvSpPr>
            <a:spLocks noGrp="1"/>
          </p:cNvSpPr>
          <p:nvPr>
            <p:ph type="body" sz="quarter" idx="14"/>
          </p:nvPr>
        </p:nvSpPr>
        <p:spPr>
          <a:xfrm>
            <a:off x="828406" y="1865365"/>
            <a:ext cx="5005892" cy="2775263"/>
          </a:xfrm>
        </p:spPr>
        <p:txBody>
          <a:bodyPr/>
          <a:lstStyle/>
          <a:p>
            <a:pPr algn="l"/>
            <a:r>
              <a:rPr lang="en-US" sz="2400" b="0" strike="noStrike" spc="-1" dirty="0">
                <a:solidFill>
                  <a:srgbClr val="FFFFFF"/>
                </a:solidFill>
                <a:latin typeface="Calibri"/>
                <a:ea typeface="Muli;Times New Roman"/>
              </a:rPr>
              <a:t>“</a:t>
            </a:r>
            <a:r>
              <a:rPr lang="en-US" sz="2400" b="0" strike="noStrike" spc="-1" dirty="0" err="1">
                <a:solidFill>
                  <a:srgbClr val="FFFFFF"/>
                </a:solidFill>
                <a:latin typeface="Calibri"/>
                <a:ea typeface="Muli;Times New Roman"/>
              </a:rPr>
              <a:t>Vagabrothers</a:t>
            </a:r>
            <a:r>
              <a:rPr lang="en-US" sz="2400" b="0" strike="noStrike" spc="-1" dirty="0">
                <a:solidFill>
                  <a:srgbClr val="FFFFFF"/>
                </a:solidFill>
                <a:latin typeface="Calibri"/>
                <a:ea typeface="Muli;Times New Roman"/>
              </a:rPr>
              <a:t>” is a YouTube channel that is run by two brothers known as Marko and Alex </a:t>
            </a:r>
            <a:r>
              <a:rPr lang="en-US" sz="2400" b="0" strike="noStrike" spc="-1" dirty="0" err="1">
                <a:solidFill>
                  <a:srgbClr val="FFFFFF"/>
                </a:solidFill>
                <a:latin typeface="Calibri"/>
                <a:ea typeface="Muli;Times New Roman"/>
              </a:rPr>
              <a:t>Ayling</a:t>
            </a:r>
            <a:r>
              <a:rPr lang="en-US" sz="2400" b="0" strike="noStrike" spc="-1" dirty="0">
                <a:solidFill>
                  <a:srgbClr val="FFFFFF"/>
                </a:solidFill>
                <a:latin typeface="Calibri"/>
                <a:ea typeface="Muli;Times New Roman"/>
              </a:rPr>
              <a:t>. Their mission is to explore the planet by connecting with other young people and inspiring viewers to do the same. While doing so, they partner with  travel industry partners with the most cutting-edge opportunities for advertising and content creation aimed at young, international travelers. </a:t>
            </a:r>
            <a:endParaRPr lang="en-IE" dirty="0"/>
          </a:p>
          <a:p>
            <a:pPr algn="l"/>
            <a:endParaRPr lang="en-IE" dirty="0"/>
          </a:p>
        </p:txBody>
      </p:sp>
      <p:sp>
        <p:nvSpPr>
          <p:cNvPr id="5" name="Text Placeholder 2">
            <a:extLst>
              <a:ext uri="{FF2B5EF4-FFF2-40B4-BE49-F238E27FC236}">
                <a16:creationId xmlns:a16="http://schemas.microsoft.com/office/drawing/2014/main" id="{EE2A1629-5408-4333-9A3E-69B8D010BC4A}"/>
              </a:ext>
            </a:extLst>
          </p:cNvPr>
          <p:cNvSpPr txBox="1">
            <a:spLocks/>
          </p:cNvSpPr>
          <p:nvPr/>
        </p:nvSpPr>
        <p:spPr>
          <a:xfrm>
            <a:off x="2558901" y="5901841"/>
            <a:ext cx="9633099" cy="786040"/>
          </a:xfrm>
          <a:prstGeom prst="rect">
            <a:avLst/>
          </a:prstGeom>
          <a:solidFill>
            <a:srgbClr val="9A2E90"/>
          </a:solidFill>
        </p:spPr>
        <p:txBody>
          <a:bodyPr vert="horz" lIns="91440" tIns="45720" rIns="91440" bIns="45720" rtlCol="0">
            <a:normAutofit/>
          </a:bodyPr>
          <a:lstStyle>
            <a:lvl1pPr marL="0" indent="0" algn="r" defTabSz="914400" rtl="0" eaLnBrk="1" latinLnBrk="0" hangingPunct="1">
              <a:lnSpc>
                <a:spcPct val="90000"/>
              </a:lnSpc>
              <a:spcBef>
                <a:spcPts val="1000"/>
              </a:spcBef>
              <a:buFont typeface="Arial"/>
              <a:buNone/>
              <a:defRPr sz="3600" b="1"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r>
              <a:rPr lang="en-US" sz="2400" b="0" dirty="0"/>
              <a:t>Influencers like the </a:t>
            </a:r>
            <a:r>
              <a:rPr lang="en-US" sz="2400" b="0" dirty="0" err="1"/>
              <a:t>Vagabrothers</a:t>
            </a:r>
            <a:r>
              <a:rPr lang="en-US" sz="2400" b="0" dirty="0"/>
              <a:t> typically create User Generated Content – these two techniques together are quite powerful… let’s take a look...</a:t>
            </a:r>
            <a:endParaRPr lang="en-IE" sz="2400" b="0" dirty="0"/>
          </a:p>
        </p:txBody>
      </p:sp>
    </p:spTree>
    <p:extLst>
      <p:ext uri="{BB962C8B-B14F-4D97-AF65-F5344CB8AC3E}">
        <p14:creationId xmlns:p14="http://schemas.microsoft.com/office/powerpoint/2010/main" val="151398750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Online Media 3" title="YORK VIKING FESTIVAL!!! | ENGLAND TRAVEL VLOG #3">
            <a:hlinkClick r:id="" action="ppaction://media"/>
            <a:extLst>
              <a:ext uri="{FF2B5EF4-FFF2-40B4-BE49-F238E27FC236}">
                <a16:creationId xmlns:a16="http://schemas.microsoft.com/office/drawing/2014/main" id="{5B141C0F-127D-48EC-9DDC-511E23AE9E91}"/>
              </a:ext>
            </a:extLst>
          </p:cNvPr>
          <p:cNvPicPr>
            <a:picLocks noRot="1" noChangeAspect="1"/>
          </p:cNvPicPr>
          <p:nvPr>
            <a:videoFile r:link="rId1"/>
          </p:nvPr>
        </p:nvPicPr>
        <p:blipFill>
          <a:blip r:embed="rId3"/>
          <a:stretch>
            <a:fillRect/>
          </a:stretch>
        </p:blipFill>
        <p:spPr>
          <a:xfrm>
            <a:off x="476531" y="254000"/>
            <a:ext cx="11197309" cy="6326480"/>
          </a:xfrm>
          <a:prstGeom prst="rect">
            <a:avLst/>
          </a:prstGeom>
        </p:spPr>
      </p:pic>
      <p:sp>
        <p:nvSpPr>
          <p:cNvPr id="5" name="TextBox 4">
            <a:extLst>
              <a:ext uri="{FF2B5EF4-FFF2-40B4-BE49-F238E27FC236}">
                <a16:creationId xmlns:a16="http://schemas.microsoft.com/office/drawing/2014/main" id="{CE172642-5692-470E-8592-99DB4001078B}"/>
              </a:ext>
            </a:extLst>
          </p:cNvPr>
          <p:cNvSpPr txBox="1"/>
          <p:nvPr/>
        </p:nvSpPr>
        <p:spPr>
          <a:xfrm>
            <a:off x="365759" y="5493447"/>
            <a:ext cx="11675445" cy="1200329"/>
          </a:xfrm>
          <a:prstGeom prst="rect">
            <a:avLst/>
          </a:prstGeom>
          <a:solidFill>
            <a:schemeClr val="accent2"/>
          </a:solidFill>
        </p:spPr>
        <p:txBody>
          <a:bodyPr wrap="square" rtlCol="0">
            <a:spAutoFit/>
          </a:bodyPr>
          <a:lstStyle/>
          <a:p>
            <a:pPr algn="ctr"/>
            <a:r>
              <a:rPr lang="en-US" sz="2400" dirty="0">
                <a:solidFill>
                  <a:schemeClr val="bg1"/>
                </a:solidFill>
              </a:rPr>
              <a:t>In this video, we see the </a:t>
            </a:r>
            <a:r>
              <a:rPr lang="en-US" sz="2400" dirty="0" err="1">
                <a:solidFill>
                  <a:schemeClr val="bg1"/>
                </a:solidFill>
              </a:rPr>
              <a:t>Vagabrothers</a:t>
            </a:r>
            <a:r>
              <a:rPr lang="en-US" sz="2400" dirty="0">
                <a:solidFill>
                  <a:schemeClr val="bg1"/>
                </a:solidFill>
              </a:rPr>
              <a:t> travel to York, England for the </a:t>
            </a:r>
            <a:r>
              <a:rPr lang="en-US" sz="2400" dirty="0" err="1">
                <a:solidFill>
                  <a:schemeClr val="bg1"/>
                </a:solidFill>
              </a:rPr>
              <a:t>Jorvik</a:t>
            </a:r>
            <a:r>
              <a:rPr lang="en-US" sz="2400" dirty="0">
                <a:solidFill>
                  <a:schemeClr val="bg1"/>
                </a:solidFill>
              </a:rPr>
              <a:t> Viking Festival. Watch them get dressed in armor and take part in a battle Viking and Saxon warriors! Could there be a better </a:t>
            </a:r>
            <a:r>
              <a:rPr lang="en-US" sz="2400" dirty="0" err="1">
                <a:solidFill>
                  <a:schemeClr val="bg1"/>
                </a:solidFill>
              </a:rPr>
              <a:t>adverstisement</a:t>
            </a:r>
            <a:r>
              <a:rPr lang="en-US" sz="2400" dirty="0">
                <a:solidFill>
                  <a:schemeClr val="bg1"/>
                </a:solidFill>
              </a:rPr>
              <a:t>?</a:t>
            </a:r>
            <a:endParaRPr lang="en-IE" sz="2400" dirty="0">
              <a:solidFill>
                <a:schemeClr val="bg1"/>
              </a:solidFill>
            </a:endParaRPr>
          </a:p>
        </p:txBody>
      </p:sp>
    </p:spTree>
    <p:extLst>
      <p:ext uri="{BB962C8B-B14F-4D97-AF65-F5344CB8AC3E}">
        <p14:creationId xmlns:p14="http://schemas.microsoft.com/office/powerpoint/2010/main" val="19923210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D9975C11-2047-475F-9A97-CD34B2E31A2D}"/>
              </a:ext>
            </a:extLst>
          </p:cNvPr>
          <p:cNvSpPr>
            <a:spLocks noGrp="1"/>
          </p:cNvSpPr>
          <p:nvPr>
            <p:ph type="body" sz="quarter" idx="13"/>
          </p:nvPr>
        </p:nvSpPr>
        <p:spPr/>
        <p:txBody>
          <a:bodyPr>
            <a:normAutofit/>
          </a:bodyPr>
          <a:lstStyle/>
          <a:p>
            <a:r>
              <a:rPr lang="en-IE" dirty="0"/>
              <a:t>SECTION 1</a:t>
            </a:r>
          </a:p>
          <a:p>
            <a:r>
              <a:rPr lang="en-IE" dirty="0"/>
              <a:t>WHY POP CULTURE TOURISM NEEDS SPECIAL MARKETING</a:t>
            </a:r>
          </a:p>
        </p:txBody>
      </p:sp>
      <p:pic>
        <p:nvPicPr>
          <p:cNvPr id="12" name="Picture Placeholder 11" descr="People sitting outside a building&#10;&#10;Description automatically generated with low confidence">
            <a:extLst>
              <a:ext uri="{FF2B5EF4-FFF2-40B4-BE49-F238E27FC236}">
                <a16:creationId xmlns:a16="http://schemas.microsoft.com/office/drawing/2014/main" id="{C079A2DC-9865-487F-9237-DD939AA611C8}"/>
              </a:ext>
            </a:extLst>
          </p:cNvPr>
          <p:cNvPicPr>
            <a:picLocks noGrp="1" noChangeAspect="1"/>
          </p:cNvPicPr>
          <p:nvPr>
            <p:ph type="pic" sz="quarter" idx="10"/>
          </p:nvPr>
        </p:nvPicPr>
        <p:blipFill>
          <a:blip r:embed="rId2" cstate="screen">
            <a:extLst>
              <a:ext uri="{28A0092B-C50C-407E-A947-70E740481C1C}">
                <a14:useLocalDpi xmlns:a14="http://schemas.microsoft.com/office/drawing/2010/main"/>
              </a:ext>
              <a:ext uri="{837473B0-CC2E-450A-ABE3-18F120FF3D39}">
                <a1611:picAttrSrcUrl xmlns:a1611="http://schemas.microsoft.com/office/drawing/2016/11/main" r:id="rId3"/>
              </a:ext>
            </a:extLst>
          </a:blip>
          <a:srcRect/>
          <a:stretch>
            <a:fillRect/>
          </a:stretch>
        </p:blipFill>
        <p:spPr/>
      </p:pic>
    </p:spTree>
    <p:extLst>
      <p:ext uri="{BB962C8B-B14F-4D97-AF65-F5344CB8AC3E}">
        <p14:creationId xmlns:p14="http://schemas.microsoft.com/office/powerpoint/2010/main" val="122828878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9642926-A056-4C15-AC54-61406FB76E7B}"/>
              </a:ext>
            </a:extLst>
          </p:cNvPr>
          <p:cNvSpPr>
            <a:spLocks noGrp="1"/>
          </p:cNvSpPr>
          <p:nvPr>
            <p:ph type="body" sz="quarter" idx="13"/>
          </p:nvPr>
        </p:nvSpPr>
        <p:spPr/>
        <p:txBody>
          <a:bodyPr/>
          <a:lstStyle/>
          <a:p>
            <a:r>
              <a:rPr lang="en-IE" dirty="0"/>
              <a:t>GUERILLA MARKETING</a:t>
            </a:r>
          </a:p>
        </p:txBody>
      </p:sp>
      <p:sp>
        <p:nvSpPr>
          <p:cNvPr id="3" name="Text Placeholder 2">
            <a:extLst>
              <a:ext uri="{FF2B5EF4-FFF2-40B4-BE49-F238E27FC236}">
                <a16:creationId xmlns:a16="http://schemas.microsoft.com/office/drawing/2014/main" id="{621FD2B9-EB01-4D36-A766-21476E0B9608}"/>
              </a:ext>
            </a:extLst>
          </p:cNvPr>
          <p:cNvSpPr>
            <a:spLocks noGrp="1"/>
          </p:cNvSpPr>
          <p:nvPr>
            <p:ph type="body" sz="quarter" idx="14"/>
          </p:nvPr>
        </p:nvSpPr>
        <p:spPr>
          <a:xfrm>
            <a:off x="497155" y="4663975"/>
            <a:ext cx="10104170" cy="469184"/>
          </a:xfrm>
        </p:spPr>
        <p:txBody>
          <a:bodyPr/>
          <a:lstStyle/>
          <a:p>
            <a:pPr marL="0" lvl="0" indent="0" algn="just" rtl="0">
              <a:lnSpc>
                <a:spcPct val="90000"/>
              </a:lnSpc>
              <a:spcBef>
                <a:spcPts val="0"/>
              </a:spcBef>
              <a:spcAft>
                <a:spcPts val="0"/>
              </a:spcAft>
              <a:buClr>
                <a:srgbClr val="EA1D76"/>
              </a:buClr>
              <a:buSzPts val="2400"/>
              <a:buFont typeface="Arial"/>
              <a:buNone/>
            </a:pPr>
            <a:r>
              <a:rPr lang="en-US" dirty="0"/>
              <a:t>To stand out from the crowd of brands and products, sometimes drastic measures need to be taken. Guerrilla marketing is one of these. It involves a high risk but also a high pay-out in the event of success. Using unconventional tactics and employing the element of surprise generally defines Guerrilla campaigns, as well as having a high degree of creativity. </a:t>
            </a:r>
          </a:p>
          <a:p>
            <a:pPr algn="just"/>
            <a:endParaRPr lang="en-IE" dirty="0"/>
          </a:p>
        </p:txBody>
      </p:sp>
      <p:pic>
        <p:nvPicPr>
          <p:cNvPr id="6" name="Picture Placeholder 5" descr="A picture containing person, person, indoor&#10;&#10;Description automatically generated">
            <a:extLst>
              <a:ext uri="{FF2B5EF4-FFF2-40B4-BE49-F238E27FC236}">
                <a16:creationId xmlns:a16="http://schemas.microsoft.com/office/drawing/2014/main" id="{88A48A56-DEF4-4D6F-86CC-C7576A43E16E}"/>
              </a:ext>
            </a:extLst>
          </p:cNvPr>
          <p:cNvPicPr>
            <a:picLocks noGrp="1" noChangeAspect="1"/>
          </p:cNvPicPr>
          <p:nvPr>
            <p:ph type="pic" sz="quarter" idx="19"/>
          </p:nvPr>
        </p:nvPicPr>
        <p:blipFill>
          <a:blip r:embed="rId2" cstate="screen">
            <a:extLst>
              <a:ext uri="{28A0092B-C50C-407E-A947-70E740481C1C}">
                <a14:useLocalDpi xmlns:a14="http://schemas.microsoft.com/office/drawing/2010/main"/>
              </a:ext>
              <a:ext uri="{837473B0-CC2E-450A-ABE3-18F120FF3D39}">
                <a1611:picAttrSrcUrl xmlns:a1611="http://schemas.microsoft.com/office/drawing/2016/11/main" r:id="rId3"/>
              </a:ext>
            </a:extLst>
          </a:blip>
          <a:srcRect/>
          <a:stretch>
            <a:fillRect/>
          </a:stretch>
        </p:blipFill>
        <p:spPr/>
      </p:pic>
    </p:spTree>
    <p:extLst>
      <p:ext uri="{BB962C8B-B14F-4D97-AF65-F5344CB8AC3E}">
        <p14:creationId xmlns:p14="http://schemas.microsoft.com/office/powerpoint/2010/main" val="90713736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1EF13CE-05B7-4C37-B5D5-13ED9AF3CBAF}"/>
              </a:ext>
            </a:extLst>
          </p:cNvPr>
          <p:cNvSpPr>
            <a:spLocks noGrp="1"/>
          </p:cNvSpPr>
          <p:nvPr>
            <p:ph type="body" sz="quarter" idx="13"/>
          </p:nvPr>
        </p:nvSpPr>
        <p:spPr/>
        <p:txBody>
          <a:bodyPr/>
          <a:lstStyle/>
          <a:p>
            <a:r>
              <a:rPr lang="en-IE" dirty="0"/>
              <a:t>Benefits of </a:t>
            </a:r>
            <a:r>
              <a:rPr lang="en-IE" dirty="0" err="1"/>
              <a:t>Guerilla</a:t>
            </a:r>
            <a:r>
              <a:rPr lang="en-IE" dirty="0"/>
              <a:t> Marketing</a:t>
            </a:r>
          </a:p>
        </p:txBody>
      </p:sp>
      <p:sp>
        <p:nvSpPr>
          <p:cNvPr id="3" name="Text Placeholder 2">
            <a:extLst>
              <a:ext uri="{FF2B5EF4-FFF2-40B4-BE49-F238E27FC236}">
                <a16:creationId xmlns:a16="http://schemas.microsoft.com/office/drawing/2014/main" id="{F37C21AD-A8E7-46D9-A71D-D787B2DF18FB}"/>
              </a:ext>
            </a:extLst>
          </p:cNvPr>
          <p:cNvSpPr>
            <a:spLocks noGrp="1"/>
          </p:cNvSpPr>
          <p:nvPr>
            <p:ph type="body" sz="quarter" idx="14"/>
          </p:nvPr>
        </p:nvSpPr>
        <p:spPr/>
        <p:txBody>
          <a:bodyPr/>
          <a:lstStyle/>
          <a:p>
            <a:pPr marL="342900" indent="-342900">
              <a:buFont typeface="Arial" panose="020B0604020202020204" pitchFamily="34" charset="0"/>
              <a:buChar char="•"/>
            </a:pPr>
            <a:r>
              <a:rPr lang="en-US" dirty="0"/>
              <a:t>Quick to impact</a:t>
            </a:r>
          </a:p>
          <a:p>
            <a:pPr marL="342900" indent="-342900">
              <a:buFont typeface="Arial" panose="020B0604020202020204" pitchFamily="34" charset="0"/>
              <a:buChar char="•"/>
            </a:pPr>
            <a:r>
              <a:rPr lang="en-US" dirty="0"/>
              <a:t>Makes heads turn</a:t>
            </a:r>
          </a:p>
          <a:p>
            <a:pPr marL="342900" indent="-342900">
              <a:buFont typeface="Arial" panose="020B0604020202020204" pitchFamily="34" charset="0"/>
              <a:buChar char="•"/>
            </a:pPr>
            <a:r>
              <a:rPr lang="en-US" dirty="0"/>
              <a:t>Doesn’t necessarily involve outrageous spend</a:t>
            </a:r>
          </a:p>
          <a:p>
            <a:pPr marL="342900" indent="-342900">
              <a:buFont typeface="Arial" panose="020B0604020202020204" pitchFamily="34" charset="0"/>
              <a:buChar char="•"/>
            </a:pPr>
            <a:r>
              <a:rPr lang="en-US" dirty="0"/>
              <a:t>Creative minds can come up with the strategy</a:t>
            </a:r>
          </a:p>
          <a:p>
            <a:pPr marL="342900" indent="-342900">
              <a:buFont typeface="Arial" panose="020B0604020202020204" pitchFamily="34" charset="0"/>
              <a:buChar char="•"/>
            </a:pPr>
            <a:r>
              <a:rPr lang="en-US" dirty="0"/>
              <a:t>Puts across the brand’s value proposition in a clever manner</a:t>
            </a:r>
            <a:endParaRPr lang="en-IE" dirty="0"/>
          </a:p>
        </p:txBody>
      </p:sp>
    </p:spTree>
    <p:extLst>
      <p:ext uri="{BB962C8B-B14F-4D97-AF65-F5344CB8AC3E}">
        <p14:creationId xmlns:p14="http://schemas.microsoft.com/office/powerpoint/2010/main" val="33849184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icture Placeholder 1">
            <a:extLst>
              <a:ext uri="{FF2B5EF4-FFF2-40B4-BE49-F238E27FC236}">
                <a16:creationId xmlns:a16="http://schemas.microsoft.com/office/drawing/2014/main" id="{A337F267-80CE-4ED2-901E-D17115E68656}"/>
              </a:ext>
            </a:extLst>
          </p:cNvPr>
          <p:cNvSpPr>
            <a:spLocks noGrp="1"/>
          </p:cNvSpPr>
          <p:nvPr>
            <p:ph type="pic" sz="quarter" idx="15"/>
          </p:nvPr>
        </p:nvSpPr>
        <p:spPr/>
      </p:sp>
      <p:sp>
        <p:nvSpPr>
          <p:cNvPr id="3" name="Text Placeholder 2">
            <a:extLst>
              <a:ext uri="{FF2B5EF4-FFF2-40B4-BE49-F238E27FC236}">
                <a16:creationId xmlns:a16="http://schemas.microsoft.com/office/drawing/2014/main" id="{1B68E610-BD2F-4C27-B6DC-DBA91979AC7D}"/>
              </a:ext>
            </a:extLst>
          </p:cNvPr>
          <p:cNvSpPr>
            <a:spLocks noGrp="1"/>
          </p:cNvSpPr>
          <p:nvPr>
            <p:ph type="body" sz="quarter" idx="13"/>
          </p:nvPr>
        </p:nvSpPr>
        <p:spPr/>
        <p:txBody>
          <a:bodyPr>
            <a:normAutofit/>
          </a:bodyPr>
          <a:lstStyle/>
          <a:p>
            <a:r>
              <a:rPr lang="en-IE" sz="3200" b="0" dirty="0"/>
              <a:t>In 2018, the </a:t>
            </a:r>
            <a:r>
              <a:rPr lang="en-US" sz="3200" dirty="0"/>
              <a:t>Australia’s Tourism Board </a:t>
            </a:r>
            <a:r>
              <a:rPr lang="en-US" sz="3200" b="0" dirty="0"/>
              <a:t>created a spoof movie trailer which turned out to be a tourism ad for Australia…</a:t>
            </a:r>
            <a:endParaRPr lang="en-IE" sz="3200" b="0" dirty="0"/>
          </a:p>
        </p:txBody>
      </p:sp>
      <p:sp>
        <p:nvSpPr>
          <p:cNvPr id="4" name="Rectangle 3">
            <a:extLst>
              <a:ext uri="{FF2B5EF4-FFF2-40B4-BE49-F238E27FC236}">
                <a16:creationId xmlns:a16="http://schemas.microsoft.com/office/drawing/2014/main" id="{D15AD48D-022C-4E48-92D6-A1EEBB960354}"/>
              </a:ext>
            </a:extLst>
          </p:cNvPr>
          <p:cNvSpPr/>
          <p:nvPr/>
        </p:nvSpPr>
        <p:spPr>
          <a:xfrm>
            <a:off x="1736748" y="5965813"/>
            <a:ext cx="5251902" cy="461665"/>
          </a:xfrm>
          <a:prstGeom prst="rect">
            <a:avLst/>
          </a:prstGeom>
        </p:spPr>
        <p:txBody>
          <a:bodyPr wrap="square">
            <a:spAutoFit/>
          </a:bodyPr>
          <a:lstStyle/>
          <a:p>
            <a:r>
              <a:rPr lang="en-CA" sz="2400" dirty="0">
                <a:latin typeface="Calibri" panose="020F0502020204030204" pitchFamily="34" charset="0"/>
                <a:cs typeface="Calibri" panose="020F0502020204030204" pitchFamily="34" charset="0"/>
                <a:hlinkClick r:id="rId3"/>
              </a:rPr>
              <a:t>Video Link</a:t>
            </a:r>
            <a:endParaRPr lang="en-CA" sz="2400" dirty="0">
              <a:latin typeface="Calibri" panose="020F0502020204030204" pitchFamily="34" charset="0"/>
              <a:cs typeface="Calibri" panose="020F0502020204030204" pitchFamily="34" charset="0"/>
            </a:endParaRPr>
          </a:p>
        </p:txBody>
      </p:sp>
      <p:pic>
        <p:nvPicPr>
          <p:cNvPr id="5" name="Online Media 4" title="Tourism Australia Dundee Super Bowl Ad 2018 w/ Chris Hemsworth and Danny McBride (Extended)">
            <a:hlinkClick r:id="" action="ppaction://media"/>
            <a:extLst>
              <a:ext uri="{FF2B5EF4-FFF2-40B4-BE49-F238E27FC236}">
                <a16:creationId xmlns:a16="http://schemas.microsoft.com/office/drawing/2014/main" id="{E6C7D6AA-2216-435B-9A69-632841583CD4}"/>
              </a:ext>
            </a:extLst>
          </p:cNvPr>
          <p:cNvPicPr>
            <a:picLocks noRot="1" noChangeAspect="1"/>
          </p:cNvPicPr>
          <p:nvPr>
            <a:videoFile r:link="rId1"/>
          </p:nvPr>
        </p:nvPicPr>
        <p:blipFill>
          <a:blip r:embed="rId4"/>
          <a:stretch>
            <a:fillRect/>
          </a:stretch>
        </p:blipFill>
        <p:spPr>
          <a:xfrm>
            <a:off x="3184071" y="1783760"/>
            <a:ext cx="5693566" cy="3587886"/>
          </a:xfrm>
          <a:prstGeom prst="rect">
            <a:avLst/>
          </a:prstGeom>
        </p:spPr>
      </p:pic>
      <p:sp>
        <p:nvSpPr>
          <p:cNvPr id="7" name="TextBox 6">
            <a:extLst>
              <a:ext uri="{FF2B5EF4-FFF2-40B4-BE49-F238E27FC236}">
                <a16:creationId xmlns:a16="http://schemas.microsoft.com/office/drawing/2014/main" id="{770B401B-2110-4DA0-BDBF-0ECBAFB5DA7A}"/>
              </a:ext>
            </a:extLst>
          </p:cNvPr>
          <p:cNvSpPr txBox="1"/>
          <p:nvPr/>
        </p:nvSpPr>
        <p:spPr>
          <a:xfrm>
            <a:off x="7267575" y="5931228"/>
            <a:ext cx="4819649" cy="840230"/>
          </a:xfrm>
          <a:prstGeom prst="rect">
            <a:avLst/>
          </a:prstGeom>
          <a:noFill/>
        </p:spPr>
        <p:txBody>
          <a:bodyPr wrap="square">
            <a:spAutoFit/>
          </a:bodyPr>
          <a:lstStyle/>
          <a:p>
            <a:pPr lvl="0" algn="l" rtl="0">
              <a:lnSpc>
                <a:spcPct val="90000"/>
              </a:lnSpc>
              <a:spcBef>
                <a:spcPts val="1000"/>
              </a:spcBef>
              <a:spcAft>
                <a:spcPts val="0"/>
              </a:spcAft>
              <a:buSzPts val="2400"/>
            </a:pPr>
            <a:r>
              <a:rPr lang="en-US" dirty="0"/>
              <a:t>It aired during the Super Bowl in USA and led to an increase of 11.5% in Australian visa applications…</a:t>
            </a:r>
          </a:p>
        </p:txBody>
      </p:sp>
    </p:spTree>
    <p:extLst>
      <p:ext uri="{BB962C8B-B14F-4D97-AF65-F5344CB8AC3E}">
        <p14:creationId xmlns:p14="http://schemas.microsoft.com/office/powerpoint/2010/main" val="7357639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5"/>
                </p:tgtEl>
              </p:cMediaNode>
            </p:video>
            <p:seq concurrent="1" nextAc="seek">
              <p:cTn id="8" restart="whenNotActive" fill="hold" evtFilter="cancelBubble" nodeType="interactiveSeq">
                <p:stCondLst>
                  <p:cond evt="onClick" delay="0">
                    <p:tgtEl>
                      <p:spTgt spid="5"/>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5"/>
                                        </p:tgtEl>
                                      </p:cBhvr>
                                    </p:cmd>
                                  </p:childTnLst>
                                </p:cTn>
                              </p:par>
                            </p:childTnLst>
                          </p:cTn>
                        </p:par>
                      </p:childTnLst>
                    </p:cTn>
                  </p:par>
                </p:childTnLst>
              </p:cTn>
              <p:nextCondLst>
                <p:cond evt="onClick" delay="0">
                  <p:tgtEl>
                    <p:spTgt spid="5"/>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Placeholder 8">
            <a:extLst>
              <a:ext uri="{FF2B5EF4-FFF2-40B4-BE49-F238E27FC236}">
                <a16:creationId xmlns:a16="http://schemas.microsoft.com/office/drawing/2014/main" id="{2EF4B5E5-1669-48A2-8F40-B9D24DDE35B0}"/>
              </a:ext>
            </a:extLst>
          </p:cNvPr>
          <p:cNvPicPr>
            <a:picLocks noGrp="1" noChangeAspect="1"/>
          </p:cNvPicPr>
          <p:nvPr>
            <p:ph type="pic" sz="quarter" idx="10"/>
          </p:nvPr>
        </p:nvPicPr>
        <p:blipFill rotWithShape="1">
          <a:blip r:embed="rId2" cstate="screen">
            <a:extLst>
              <a:ext uri="{28A0092B-C50C-407E-A947-70E740481C1C}">
                <a14:useLocalDpi xmlns:a14="http://schemas.microsoft.com/office/drawing/2010/main"/>
              </a:ext>
            </a:extLst>
          </a:blip>
          <a:srcRect/>
          <a:stretch/>
        </p:blipFill>
        <p:spPr>
          <a:xfrm>
            <a:off x="446088" y="493713"/>
            <a:ext cx="3798887" cy="4222750"/>
          </a:xfrm>
        </p:spPr>
      </p:pic>
      <p:sp>
        <p:nvSpPr>
          <p:cNvPr id="4" name="Text Placeholder 3">
            <a:extLst>
              <a:ext uri="{FF2B5EF4-FFF2-40B4-BE49-F238E27FC236}">
                <a16:creationId xmlns:a16="http://schemas.microsoft.com/office/drawing/2014/main" id="{3F2DD503-85D2-4BA7-9E3F-ED6D464F5089}"/>
              </a:ext>
            </a:extLst>
          </p:cNvPr>
          <p:cNvSpPr>
            <a:spLocks noGrp="1"/>
          </p:cNvSpPr>
          <p:nvPr>
            <p:ph type="body" sz="quarter" idx="13"/>
          </p:nvPr>
        </p:nvSpPr>
        <p:spPr>
          <a:xfrm>
            <a:off x="4635221" y="1334642"/>
            <a:ext cx="7465339" cy="2134998"/>
          </a:xfrm>
        </p:spPr>
        <p:txBody>
          <a:bodyPr>
            <a:normAutofit/>
          </a:bodyPr>
          <a:lstStyle/>
          <a:p>
            <a:r>
              <a:rPr lang="en-US" sz="2200" dirty="0"/>
              <a:t>HBO’s Game of Thrones was known for its Guerilla Marketing gimmicks. From putting a dragon in the newspaper to making characters parade the town, the channel did has done so much to generate hype for upcoming seasons of the show. </a:t>
            </a:r>
          </a:p>
          <a:p>
            <a:r>
              <a:rPr lang="en-US" sz="2200" dirty="0"/>
              <a:t>One of the most remarkable instances was #Bringdowntheking campaign, which was a huge trend on Twitter. </a:t>
            </a:r>
            <a:endParaRPr lang="en-IE" sz="2200" dirty="0"/>
          </a:p>
        </p:txBody>
      </p:sp>
      <p:sp>
        <p:nvSpPr>
          <p:cNvPr id="5" name="Text Placeholder 4">
            <a:extLst>
              <a:ext uri="{FF2B5EF4-FFF2-40B4-BE49-F238E27FC236}">
                <a16:creationId xmlns:a16="http://schemas.microsoft.com/office/drawing/2014/main" id="{D634425B-BC11-45F4-8B85-C8837D424A64}"/>
              </a:ext>
            </a:extLst>
          </p:cNvPr>
          <p:cNvSpPr>
            <a:spLocks noGrp="1"/>
          </p:cNvSpPr>
          <p:nvPr>
            <p:ph type="body" sz="quarter" idx="14"/>
          </p:nvPr>
        </p:nvSpPr>
        <p:spPr>
          <a:xfrm>
            <a:off x="7713478" y="3740404"/>
            <a:ext cx="4286433" cy="2053718"/>
          </a:xfrm>
        </p:spPr>
        <p:txBody>
          <a:bodyPr/>
          <a:lstStyle/>
          <a:p>
            <a:r>
              <a:rPr lang="en-US" sz="2000" dirty="0"/>
              <a:t>They erected a 7m statue of King Joffrey in NZ and every time fans used the hashtag action would be taken to bring down the king. This stunt did wonders with several photos and videos of the campaign going viral. Within 5 days, the statue reached toppling point and fans gathered to see it happen in person.</a:t>
            </a:r>
            <a:endParaRPr lang="en-IE" sz="2000" dirty="0"/>
          </a:p>
        </p:txBody>
      </p:sp>
      <p:pic>
        <p:nvPicPr>
          <p:cNvPr id="2050" name="Picture 2" descr="Image result for game of thrones bringdowntheking">
            <a:extLst>
              <a:ext uri="{FF2B5EF4-FFF2-40B4-BE49-F238E27FC236}">
                <a16:creationId xmlns:a16="http://schemas.microsoft.com/office/drawing/2014/main" id="{B130CD49-0CB9-48C1-8677-6AEAD2228807}"/>
              </a:ext>
            </a:extLst>
          </p:cNvPr>
          <p:cNvPicPr>
            <a:picLocks noGrp="1" noChangeAspect="1" noChangeArrowheads="1"/>
          </p:cNvPicPr>
          <p:nvPr>
            <p:ph type="pic" sz="quarter" idx="11"/>
          </p:nvPr>
        </p:nvPicPr>
        <p:blipFill>
          <a:blip r:embed="rId3" cstate="screen">
            <a:extLst>
              <a:ext uri="{28A0092B-C50C-407E-A947-70E740481C1C}">
                <a14:useLocalDpi xmlns:a14="http://schemas.microsoft.com/office/drawing/2010/main"/>
              </a:ext>
            </a:extLst>
          </a:blip>
          <a:srcRect/>
          <a:stretch>
            <a:fillRect/>
          </a:stretch>
        </p:blipFill>
        <p:spPr bwMode="auto">
          <a:prstGeom prst="rect">
            <a:avLst/>
          </a:prstGeom>
          <a:noFill/>
          <a:extLst>
            <a:ext uri="{909E8E84-426E-40DD-AFC4-6F175D3DCCD1}">
              <a14:hiddenFill xmlns:a14="http://schemas.microsoft.com/office/drawing/2010/main">
                <a:solidFill>
                  <a:srgbClr val="FFFFFF"/>
                </a:solidFill>
              </a14:hiddenFill>
            </a:ext>
          </a:extLst>
        </p:spPr>
      </p:pic>
      <p:sp>
        <p:nvSpPr>
          <p:cNvPr id="10" name="TextBox 9">
            <a:extLst>
              <a:ext uri="{FF2B5EF4-FFF2-40B4-BE49-F238E27FC236}">
                <a16:creationId xmlns:a16="http://schemas.microsoft.com/office/drawing/2014/main" id="{5CFA88E8-0511-408B-9BD5-731123477419}"/>
              </a:ext>
            </a:extLst>
          </p:cNvPr>
          <p:cNvSpPr txBox="1"/>
          <p:nvPr/>
        </p:nvSpPr>
        <p:spPr>
          <a:xfrm>
            <a:off x="11497389" y="6447156"/>
            <a:ext cx="1389221" cy="307777"/>
          </a:xfrm>
          <a:prstGeom prst="rect">
            <a:avLst/>
          </a:prstGeom>
          <a:noFill/>
        </p:spPr>
        <p:txBody>
          <a:bodyPr wrap="square" rtlCol="0">
            <a:spAutoFit/>
          </a:bodyPr>
          <a:lstStyle/>
          <a:p>
            <a:r>
              <a:rPr lang="en-IE" sz="1400" dirty="0">
                <a:hlinkClick r:id="rId4"/>
              </a:rPr>
              <a:t>Source</a:t>
            </a:r>
            <a:endParaRPr lang="en-IE" sz="1400" dirty="0"/>
          </a:p>
        </p:txBody>
      </p:sp>
    </p:spTree>
    <p:extLst>
      <p:ext uri="{BB962C8B-B14F-4D97-AF65-F5344CB8AC3E}">
        <p14:creationId xmlns:p14="http://schemas.microsoft.com/office/powerpoint/2010/main" val="410876521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Online Media 3" title="#bringdowntheking final moments">
            <a:hlinkClick r:id="" action="ppaction://media"/>
            <a:extLst>
              <a:ext uri="{FF2B5EF4-FFF2-40B4-BE49-F238E27FC236}">
                <a16:creationId xmlns:a16="http://schemas.microsoft.com/office/drawing/2014/main" id="{E7F2A2A1-629A-4316-9E75-0069A260E351}"/>
              </a:ext>
            </a:extLst>
          </p:cNvPr>
          <p:cNvPicPr>
            <a:picLocks noRot="1" noChangeAspect="1"/>
          </p:cNvPicPr>
          <p:nvPr>
            <a:videoFile r:link="rId1"/>
          </p:nvPr>
        </p:nvPicPr>
        <p:blipFill>
          <a:blip r:embed="rId3"/>
          <a:stretch>
            <a:fillRect/>
          </a:stretch>
        </p:blipFill>
        <p:spPr>
          <a:xfrm>
            <a:off x="467833" y="249086"/>
            <a:ext cx="11019721" cy="6226142"/>
          </a:xfrm>
          <a:prstGeom prst="rect">
            <a:avLst/>
          </a:prstGeom>
        </p:spPr>
      </p:pic>
      <p:sp>
        <p:nvSpPr>
          <p:cNvPr id="5" name="TextBox 4">
            <a:extLst>
              <a:ext uri="{FF2B5EF4-FFF2-40B4-BE49-F238E27FC236}">
                <a16:creationId xmlns:a16="http://schemas.microsoft.com/office/drawing/2014/main" id="{98546E20-0CE5-48BB-8FA5-CD60B8C731F9}"/>
              </a:ext>
            </a:extLst>
          </p:cNvPr>
          <p:cNvSpPr txBox="1"/>
          <p:nvPr/>
        </p:nvSpPr>
        <p:spPr>
          <a:xfrm>
            <a:off x="216195" y="5530261"/>
            <a:ext cx="11759609" cy="1200329"/>
          </a:xfrm>
          <a:prstGeom prst="rect">
            <a:avLst/>
          </a:prstGeom>
          <a:solidFill>
            <a:srgbClr val="E45E32"/>
          </a:solidFill>
        </p:spPr>
        <p:txBody>
          <a:bodyPr wrap="square">
            <a:spAutoFit/>
          </a:bodyPr>
          <a:lstStyle/>
          <a:p>
            <a:pPr algn="ctr"/>
            <a:r>
              <a:rPr lang="en-US" sz="2400" b="0" i="0" dirty="0">
                <a:solidFill>
                  <a:schemeClr val="bg1"/>
                </a:solidFill>
                <a:effectLst/>
              </a:rPr>
              <a:t>Marketing Insight – this is a great example of a Hashtag put to strategic use. To #Bringdowntheking 1 million tag tweets were needed – the target was achieved in 5 days and the King was brought down, just as Season 4 was aired…</a:t>
            </a:r>
            <a:endParaRPr lang="en-IE" sz="2400" dirty="0">
              <a:solidFill>
                <a:schemeClr val="bg1"/>
              </a:solidFill>
            </a:endParaRPr>
          </a:p>
        </p:txBody>
      </p:sp>
    </p:spTree>
    <p:extLst>
      <p:ext uri="{BB962C8B-B14F-4D97-AF65-F5344CB8AC3E}">
        <p14:creationId xmlns:p14="http://schemas.microsoft.com/office/powerpoint/2010/main" val="34153453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C511D9D0-F7D6-456C-B38F-087706DD2574}"/>
              </a:ext>
            </a:extLst>
          </p:cNvPr>
          <p:cNvSpPr>
            <a:spLocks noGrp="1"/>
          </p:cNvSpPr>
          <p:nvPr>
            <p:ph type="body" sz="quarter" idx="13"/>
          </p:nvPr>
        </p:nvSpPr>
        <p:spPr/>
        <p:txBody>
          <a:bodyPr>
            <a:normAutofit lnSpcReduction="10000"/>
          </a:bodyPr>
          <a:lstStyle/>
          <a:p>
            <a:r>
              <a:rPr lang="en-IE" dirty="0"/>
              <a:t>MODULE 4 EXERCISE 1: </a:t>
            </a:r>
          </a:p>
          <a:p>
            <a:r>
              <a:rPr lang="en-IE" dirty="0"/>
              <a:t>SOCIAL MEDIA REVIEW ACTIVITY</a:t>
            </a:r>
          </a:p>
          <a:p>
            <a:endParaRPr lang="en-IE" dirty="0"/>
          </a:p>
        </p:txBody>
      </p:sp>
      <p:sp>
        <p:nvSpPr>
          <p:cNvPr id="4" name="Text Placeholder 3">
            <a:extLst>
              <a:ext uri="{FF2B5EF4-FFF2-40B4-BE49-F238E27FC236}">
                <a16:creationId xmlns:a16="http://schemas.microsoft.com/office/drawing/2014/main" id="{4BDA086B-8045-4DB5-AB48-EAADD08C2986}"/>
              </a:ext>
            </a:extLst>
          </p:cNvPr>
          <p:cNvSpPr>
            <a:spLocks noGrp="1"/>
          </p:cNvSpPr>
          <p:nvPr>
            <p:ph type="body" sz="quarter" idx="14"/>
          </p:nvPr>
        </p:nvSpPr>
        <p:spPr/>
        <p:txBody>
          <a:bodyPr/>
          <a:lstStyle/>
          <a:p>
            <a:r>
              <a:rPr lang="en-GB" sz="2400" dirty="0">
                <a:effectLst/>
                <a:latin typeface="Calibri" panose="020F0502020204030204" pitchFamily="34" charset="0"/>
                <a:ea typeface="Calibri" panose="020F0502020204030204" pitchFamily="34" charset="0"/>
                <a:cs typeface="Times New Roman" panose="02020603050405020304" pitchFamily="18" charset="0"/>
              </a:rPr>
              <a:t>Choose a well-known Pop Culture Tourism (PCT) destination and carry out a social media review to explore how this location is represented and branded.</a:t>
            </a:r>
            <a:endParaRPr lang="en-IE" dirty="0"/>
          </a:p>
        </p:txBody>
      </p:sp>
      <p:pic>
        <p:nvPicPr>
          <p:cNvPr id="8" name="Picture Placeholder 7">
            <a:extLst>
              <a:ext uri="{FF2B5EF4-FFF2-40B4-BE49-F238E27FC236}">
                <a16:creationId xmlns:a16="http://schemas.microsoft.com/office/drawing/2014/main" id="{17A866E9-096E-4557-BF9A-1B18525C6CBE}"/>
              </a:ext>
            </a:extLst>
          </p:cNvPr>
          <p:cNvPicPr>
            <a:picLocks noGrp="1" noChangeAspect="1"/>
          </p:cNvPicPr>
          <p:nvPr>
            <p:ph type="pic" sz="quarter" idx="10"/>
          </p:nvPr>
        </p:nvPicPr>
        <p:blipFill>
          <a:blip r:embed="rId2" cstate="screen">
            <a:extLst>
              <a:ext uri="{28A0092B-C50C-407E-A947-70E740481C1C}">
                <a14:useLocalDpi xmlns:a14="http://schemas.microsoft.com/office/drawing/2010/main"/>
              </a:ext>
            </a:extLst>
          </a:blip>
          <a:srcRect/>
          <a:stretch>
            <a:fillRect/>
          </a:stretch>
        </p:blipFill>
        <p:spPr/>
      </p:pic>
    </p:spTree>
    <p:extLst>
      <p:ext uri="{BB962C8B-B14F-4D97-AF65-F5344CB8AC3E}">
        <p14:creationId xmlns:p14="http://schemas.microsoft.com/office/powerpoint/2010/main" val="355737839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34262AC2-CDD3-438F-96CC-9DE1505907D1}"/>
              </a:ext>
            </a:extLst>
          </p:cNvPr>
          <p:cNvSpPr>
            <a:spLocks noGrp="1"/>
          </p:cNvSpPr>
          <p:nvPr>
            <p:ph type="body" sz="quarter" idx="14"/>
          </p:nvPr>
        </p:nvSpPr>
        <p:spPr>
          <a:xfrm>
            <a:off x="525833" y="255535"/>
            <a:ext cx="10999417" cy="4140680"/>
          </a:xfrm>
        </p:spPr>
        <p:txBody>
          <a:bodyPr/>
          <a:lstStyle/>
          <a:p>
            <a:pPr>
              <a:lnSpc>
                <a:spcPct val="107000"/>
              </a:lnSpc>
              <a:spcAft>
                <a:spcPts val="800"/>
              </a:spcAft>
            </a:pPr>
            <a:r>
              <a:rPr lang="en-GB" sz="1800" dirty="0">
                <a:effectLst/>
                <a:latin typeface="Calibri" panose="020F0502020204030204" pitchFamily="34" charset="0"/>
                <a:ea typeface="Calibri" panose="020F0502020204030204" pitchFamily="34" charset="0"/>
                <a:cs typeface="Times New Roman" panose="02020603050405020304" pitchFamily="18" charset="0"/>
              </a:rPr>
              <a:t>Consider the many different platforms and complete this table:</a:t>
            </a:r>
            <a:endParaRPr lang="en-IE"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spcBef>
                <a:spcPts val="600"/>
              </a:spcBef>
              <a:buClr>
                <a:srgbClr val="FDB613"/>
              </a:buClr>
              <a:buChar char="•"/>
            </a:pPr>
            <a:endParaRPr lang="en-IE" dirty="0"/>
          </a:p>
        </p:txBody>
      </p:sp>
      <p:graphicFrame>
        <p:nvGraphicFramePr>
          <p:cNvPr id="4" name="Table 3">
            <a:extLst>
              <a:ext uri="{FF2B5EF4-FFF2-40B4-BE49-F238E27FC236}">
                <a16:creationId xmlns:a16="http://schemas.microsoft.com/office/drawing/2014/main" id="{F7D83DD1-C0CC-45EC-AE02-2BCE6F5B91E2}"/>
              </a:ext>
            </a:extLst>
          </p:cNvPr>
          <p:cNvGraphicFramePr>
            <a:graphicFrameLocks noGrp="1"/>
          </p:cNvGraphicFramePr>
          <p:nvPr>
            <p:extLst>
              <p:ext uri="{D42A27DB-BD31-4B8C-83A1-F6EECF244321}">
                <p14:modId xmlns:p14="http://schemas.microsoft.com/office/powerpoint/2010/main" val="2473639580"/>
              </p:ext>
            </p:extLst>
          </p:nvPr>
        </p:nvGraphicFramePr>
        <p:xfrm>
          <a:off x="517895" y="945766"/>
          <a:ext cx="11111020" cy="4744919"/>
        </p:xfrm>
        <a:graphic>
          <a:graphicData uri="http://schemas.openxmlformats.org/drawingml/2006/table">
            <a:tbl>
              <a:tblPr firstRow="1" firstCol="1" bandRow="1">
                <a:tableStyleId>{F5AB1C69-6EDB-4FF4-983F-18BD219EF322}</a:tableStyleId>
              </a:tblPr>
              <a:tblGrid>
                <a:gridCol w="1586385">
                  <a:extLst>
                    <a:ext uri="{9D8B030D-6E8A-4147-A177-3AD203B41FA5}">
                      <a16:colId xmlns:a16="http://schemas.microsoft.com/office/drawing/2014/main" val="141228016"/>
                    </a:ext>
                  </a:extLst>
                </a:gridCol>
                <a:gridCol w="1586385">
                  <a:extLst>
                    <a:ext uri="{9D8B030D-6E8A-4147-A177-3AD203B41FA5}">
                      <a16:colId xmlns:a16="http://schemas.microsoft.com/office/drawing/2014/main" val="3568816171"/>
                    </a:ext>
                  </a:extLst>
                </a:gridCol>
                <a:gridCol w="1587650">
                  <a:extLst>
                    <a:ext uri="{9D8B030D-6E8A-4147-A177-3AD203B41FA5}">
                      <a16:colId xmlns:a16="http://schemas.microsoft.com/office/drawing/2014/main" val="1829324761"/>
                    </a:ext>
                  </a:extLst>
                </a:gridCol>
                <a:gridCol w="1587650">
                  <a:extLst>
                    <a:ext uri="{9D8B030D-6E8A-4147-A177-3AD203B41FA5}">
                      <a16:colId xmlns:a16="http://schemas.microsoft.com/office/drawing/2014/main" val="2543119429"/>
                    </a:ext>
                  </a:extLst>
                </a:gridCol>
                <a:gridCol w="1587650">
                  <a:extLst>
                    <a:ext uri="{9D8B030D-6E8A-4147-A177-3AD203B41FA5}">
                      <a16:colId xmlns:a16="http://schemas.microsoft.com/office/drawing/2014/main" val="2393701925"/>
                    </a:ext>
                  </a:extLst>
                </a:gridCol>
                <a:gridCol w="1587650">
                  <a:extLst>
                    <a:ext uri="{9D8B030D-6E8A-4147-A177-3AD203B41FA5}">
                      <a16:colId xmlns:a16="http://schemas.microsoft.com/office/drawing/2014/main" val="430777385"/>
                    </a:ext>
                  </a:extLst>
                </a:gridCol>
                <a:gridCol w="1587650">
                  <a:extLst>
                    <a:ext uri="{9D8B030D-6E8A-4147-A177-3AD203B41FA5}">
                      <a16:colId xmlns:a16="http://schemas.microsoft.com/office/drawing/2014/main" val="4286948945"/>
                    </a:ext>
                  </a:extLst>
                </a:gridCol>
              </a:tblGrid>
              <a:tr h="2213222">
                <a:tc>
                  <a:txBody>
                    <a:bodyPr/>
                    <a:lstStyle/>
                    <a:p>
                      <a:pPr>
                        <a:lnSpc>
                          <a:spcPct val="107000"/>
                        </a:lnSpc>
                        <a:spcAft>
                          <a:spcPts val="800"/>
                        </a:spcAft>
                      </a:pPr>
                      <a:r>
                        <a:rPr lang="en-GB" sz="1400">
                          <a:effectLst/>
                        </a:rPr>
                        <a:t>Social Media Platform, eg Facebook, Instagram, Twitter etc.</a:t>
                      </a:r>
                      <a:endParaRPr lang="en-IE"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rgbClr val="9A2E90"/>
                    </a:solidFill>
                  </a:tcPr>
                </a:tc>
                <a:tc>
                  <a:txBody>
                    <a:bodyPr/>
                    <a:lstStyle/>
                    <a:p>
                      <a:pPr>
                        <a:lnSpc>
                          <a:spcPct val="107000"/>
                        </a:lnSpc>
                        <a:spcAft>
                          <a:spcPts val="800"/>
                        </a:spcAft>
                      </a:pPr>
                      <a:r>
                        <a:rPr lang="en-GB" sz="1400" dirty="0">
                          <a:effectLst/>
                        </a:rPr>
                        <a:t>Likely profile of typical users, </a:t>
                      </a:r>
                      <a:r>
                        <a:rPr lang="en-GB" sz="1400" dirty="0" err="1">
                          <a:effectLst/>
                        </a:rPr>
                        <a:t>eg</a:t>
                      </a:r>
                      <a:r>
                        <a:rPr lang="en-GB" sz="1400" dirty="0">
                          <a:effectLst/>
                        </a:rPr>
                        <a:t> age, occupation and other relevant demographic features</a:t>
                      </a:r>
                      <a:endParaRPr lang="en-IE"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rgbClr val="9A2E90"/>
                    </a:solidFill>
                  </a:tcPr>
                </a:tc>
                <a:tc>
                  <a:txBody>
                    <a:bodyPr/>
                    <a:lstStyle/>
                    <a:p>
                      <a:pPr>
                        <a:lnSpc>
                          <a:spcPct val="107000"/>
                        </a:lnSpc>
                        <a:spcAft>
                          <a:spcPts val="800"/>
                        </a:spcAft>
                      </a:pPr>
                      <a:r>
                        <a:rPr lang="en-GB" sz="1400">
                          <a:effectLst/>
                        </a:rPr>
                        <a:t>Advantages of this platform from your perspective</a:t>
                      </a:r>
                      <a:endParaRPr lang="en-IE"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rgbClr val="9A2E90"/>
                    </a:solidFill>
                  </a:tcPr>
                </a:tc>
                <a:tc>
                  <a:txBody>
                    <a:bodyPr/>
                    <a:lstStyle/>
                    <a:p>
                      <a:pPr>
                        <a:lnSpc>
                          <a:spcPct val="107000"/>
                        </a:lnSpc>
                        <a:spcAft>
                          <a:spcPts val="800"/>
                        </a:spcAft>
                      </a:pPr>
                      <a:r>
                        <a:rPr lang="en-GB" sz="1400">
                          <a:effectLst/>
                        </a:rPr>
                        <a:t>Disadvantages of this platform from your perspective</a:t>
                      </a:r>
                      <a:endParaRPr lang="en-IE"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rgbClr val="9A2E90"/>
                    </a:solidFill>
                  </a:tcPr>
                </a:tc>
                <a:tc>
                  <a:txBody>
                    <a:bodyPr/>
                    <a:lstStyle/>
                    <a:p>
                      <a:pPr>
                        <a:lnSpc>
                          <a:spcPct val="107000"/>
                        </a:lnSpc>
                        <a:spcAft>
                          <a:spcPts val="800"/>
                        </a:spcAft>
                      </a:pPr>
                      <a:r>
                        <a:rPr lang="en-GB" sz="1400" dirty="0">
                          <a:effectLst/>
                        </a:rPr>
                        <a:t>Summary of coverage of other PCT events, </a:t>
                      </a:r>
                      <a:r>
                        <a:rPr lang="en-GB" sz="1400" dirty="0" err="1">
                          <a:effectLst/>
                        </a:rPr>
                        <a:t>ie</a:t>
                      </a:r>
                      <a:r>
                        <a:rPr lang="en-GB" sz="1400" dirty="0">
                          <a:effectLst/>
                        </a:rPr>
                        <a:t> is the event mentioned mostly in advertising, customer reviews, news and current events or in some other way?</a:t>
                      </a:r>
                      <a:endParaRPr lang="en-IE"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rgbClr val="9A2E90"/>
                    </a:solidFill>
                  </a:tcPr>
                </a:tc>
                <a:tc>
                  <a:txBody>
                    <a:bodyPr/>
                    <a:lstStyle/>
                    <a:p>
                      <a:pPr>
                        <a:lnSpc>
                          <a:spcPct val="107000"/>
                        </a:lnSpc>
                        <a:spcAft>
                          <a:spcPts val="800"/>
                        </a:spcAft>
                      </a:pPr>
                      <a:r>
                        <a:rPr lang="en-GB" sz="1400">
                          <a:effectLst/>
                        </a:rPr>
                        <a:t>What mentions of YOUR PCT event have you found?</a:t>
                      </a:r>
                      <a:endParaRPr lang="en-IE"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rgbClr val="9A2E90"/>
                    </a:solidFill>
                  </a:tcPr>
                </a:tc>
                <a:tc>
                  <a:txBody>
                    <a:bodyPr/>
                    <a:lstStyle/>
                    <a:p>
                      <a:pPr>
                        <a:lnSpc>
                          <a:spcPct val="107000"/>
                        </a:lnSpc>
                        <a:spcAft>
                          <a:spcPts val="800"/>
                        </a:spcAft>
                      </a:pPr>
                      <a:r>
                        <a:rPr lang="en-GB" sz="1400" dirty="0">
                          <a:effectLst/>
                        </a:rPr>
                        <a:t>Are there any suitable alternatives you would prefer to use?</a:t>
                      </a:r>
                      <a:endParaRPr lang="en-IE"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rgbClr val="9A2E90"/>
                    </a:solidFill>
                  </a:tcPr>
                </a:tc>
                <a:extLst>
                  <a:ext uri="{0D108BD9-81ED-4DB2-BD59-A6C34878D82A}">
                    <a16:rowId xmlns:a16="http://schemas.microsoft.com/office/drawing/2014/main" val="2552168548"/>
                  </a:ext>
                </a:extLst>
              </a:tr>
              <a:tr h="353170">
                <a:tc>
                  <a:txBody>
                    <a:bodyPr/>
                    <a:lstStyle/>
                    <a:p>
                      <a:pPr>
                        <a:lnSpc>
                          <a:spcPct val="107000"/>
                        </a:lnSpc>
                        <a:spcAft>
                          <a:spcPts val="800"/>
                        </a:spcAft>
                      </a:pPr>
                      <a:r>
                        <a:rPr lang="en-GB" sz="1100">
                          <a:effectLst/>
                        </a:rPr>
                        <a:t> </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rgbClr val="9A2E90"/>
                    </a:solidFill>
                  </a:tcPr>
                </a:tc>
                <a:tc>
                  <a:txBody>
                    <a:bodyPr/>
                    <a:lstStyle/>
                    <a:p>
                      <a:pPr>
                        <a:lnSpc>
                          <a:spcPct val="107000"/>
                        </a:lnSpc>
                        <a:spcAft>
                          <a:spcPts val="800"/>
                        </a:spcAft>
                      </a:pPr>
                      <a:r>
                        <a:rPr lang="en-GB" sz="1100">
                          <a:effectLst/>
                        </a:rPr>
                        <a:t> </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rgbClr val="9A2E90"/>
                    </a:solidFill>
                  </a:tcPr>
                </a:tc>
                <a:tc>
                  <a:txBody>
                    <a:bodyPr/>
                    <a:lstStyle/>
                    <a:p>
                      <a:pPr>
                        <a:lnSpc>
                          <a:spcPct val="107000"/>
                        </a:lnSpc>
                        <a:spcAft>
                          <a:spcPts val="800"/>
                        </a:spcAft>
                      </a:pPr>
                      <a:r>
                        <a:rPr lang="en-GB" sz="1100">
                          <a:effectLst/>
                        </a:rPr>
                        <a:t> </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rgbClr val="9A2E90"/>
                    </a:solidFill>
                  </a:tcPr>
                </a:tc>
                <a:tc>
                  <a:txBody>
                    <a:bodyPr/>
                    <a:lstStyle/>
                    <a:p>
                      <a:pPr>
                        <a:lnSpc>
                          <a:spcPct val="107000"/>
                        </a:lnSpc>
                        <a:spcAft>
                          <a:spcPts val="800"/>
                        </a:spcAft>
                      </a:pPr>
                      <a:r>
                        <a:rPr lang="en-GB" sz="1100">
                          <a:effectLst/>
                        </a:rPr>
                        <a:t> </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rgbClr val="9A2E90"/>
                    </a:solidFill>
                  </a:tcPr>
                </a:tc>
                <a:tc>
                  <a:txBody>
                    <a:bodyPr/>
                    <a:lstStyle/>
                    <a:p>
                      <a:pPr>
                        <a:lnSpc>
                          <a:spcPct val="107000"/>
                        </a:lnSpc>
                        <a:spcAft>
                          <a:spcPts val="800"/>
                        </a:spcAft>
                      </a:pPr>
                      <a:r>
                        <a:rPr lang="en-GB" sz="1100">
                          <a:effectLst/>
                        </a:rPr>
                        <a:t> </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rgbClr val="9A2E90"/>
                    </a:solidFill>
                  </a:tcPr>
                </a:tc>
                <a:tc>
                  <a:txBody>
                    <a:bodyPr/>
                    <a:lstStyle/>
                    <a:p>
                      <a:pPr>
                        <a:lnSpc>
                          <a:spcPct val="107000"/>
                        </a:lnSpc>
                        <a:spcAft>
                          <a:spcPts val="800"/>
                        </a:spcAft>
                      </a:pPr>
                      <a:r>
                        <a:rPr lang="en-GB" sz="1100">
                          <a:effectLst/>
                        </a:rPr>
                        <a:t> </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rgbClr val="9A2E90"/>
                    </a:solidFill>
                  </a:tcPr>
                </a:tc>
                <a:tc>
                  <a:txBody>
                    <a:bodyPr/>
                    <a:lstStyle/>
                    <a:p>
                      <a:pPr>
                        <a:lnSpc>
                          <a:spcPct val="107000"/>
                        </a:lnSpc>
                        <a:spcAft>
                          <a:spcPts val="800"/>
                        </a:spcAft>
                      </a:pPr>
                      <a:r>
                        <a:rPr lang="en-GB" sz="1100">
                          <a:effectLst/>
                        </a:rPr>
                        <a:t> </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rgbClr val="9A2E90"/>
                    </a:solidFill>
                  </a:tcPr>
                </a:tc>
                <a:extLst>
                  <a:ext uri="{0D108BD9-81ED-4DB2-BD59-A6C34878D82A}">
                    <a16:rowId xmlns:a16="http://schemas.microsoft.com/office/drawing/2014/main" val="1337387011"/>
                  </a:ext>
                </a:extLst>
              </a:tr>
              <a:tr h="353170">
                <a:tc>
                  <a:txBody>
                    <a:bodyPr/>
                    <a:lstStyle/>
                    <a:p>
                      <a:pPr>
                        <a:lnSpc>
                          <a:spcPct val="107000"/>
                        </a:lnSpc>
                        <a:spcAft>
                          <a:spcPts val="800"/>
                        </a:spcAft>
                      </a:pPr>
                      <a:r>
                        <a:rPr lang="en-GB" sz="1100">
                          <a:effectLst/>
                        </a:rPr>
                        <a:t> </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rgbClr val="9A2E90"/>
                    </a:solidFill>
                  </a:tcPr>
                </a:tc>
                <a:tc>
                  <a:txBody>
                    <a:bodyPr/>
                    <a:lstStyle/>
                    <a:p>
                      <a:pPr>
                        <a:lnSpc>
                          <a:spcPct val="107000"/>
                        </a:lnSpc>
                        <a:spcAft>
                          <a:spcPts val="800"/>
                        </a:spcAft>
                      </a:pPr>
                      <a:r>
                        <a:rPr lang="en-GB" sz="1100">
                          <a:effectLst/>
                        </a:rPr>
                        <a:t> </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rgbClr val="9A2E90"/>
                    </a:solidFill>
                  </a:tcPr>
                </a:tc>
                <a:tc>
                  <a:txBody>
                    <a:bodyPr/>
                    <a:lstStyle/>
                    <a:p>
                      <a:pPr>
                        <a:lnSpc>
                          <a:spcPct val="107000"/>
                        </a:lnSpc>
                        <a:spcAft>
                          <a:spcPts val="800"/>
                        </a:spcAft>
                      </a:pPr>
                      <a:r>
                        <a:rPr lang="en-GB" sz="1100">
                          <a:effectLst/>
                        </a:rPr>
                        <a:t> </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rgbClr val="9A2E90"/>
                    </a:solidFill>
                  </a:tcPr>
                </a:tc>
                <a:tc>
                  <a:txBody>
                    <a:bodyPr/>
                    <a:lstStyle/>
                    <a:p>
                      <a:pPr>
                        <a:lnSpc>
                          <a:spcPct val="107000"/>
                        </a:lnSpc>
                        <a:spcAft>
                          <a:spcPts val="800"/>
                        </a:spcAft>
                      </a:pPr>
                      <a:r>
                        <a:rPr lang="en-GB" sz="1100">
                          <a:effectLst/>
                        </a:rPr>
                        <a:t> </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rgbClr val="9A2E90"/>
                    </a:solidFill>
                  </a:tcPr>
                </a:tc>
                <a:tc>
                  <a:txBody>
                    <a:bodyPr/>
                    <a:lstStyle/>
                    <a:p>
                      <a:pPr>
                        <a:lnSpc>
                          <a:spcPct val="107000"/>
                        </a:lnSpc>
                        <a:spcAft>
                          <a:spcPts val="800"/>
                        </a:spcAft>
                      </a:pPr>
                      <a:r>
                        <a:rPr lang="en-GB" sz="1100">
                          <a:effectLst/>
                        </a:rPr>
                        <a:t> </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rgbClr val="9A2E90"/>
                    </a:solidFill>
                  </a:tcPr>
                </a:tc>
                <a:tc>
                  <a:txBody>
                    <a:bodyPr/>
                    <a:lstStyle/>
                    <a:p>
                      <a:pPr>
                        <a:lnSpc>
                          <a:spcPct val="107000"/>
                        </a:lnSpc>
                        <a:spcAft>
                          <a:spcPts val="800"/>
                        </a:spcAft>
                      </a:pPr>
                      <a:r>
                        <a:rPr lang="en-GB" sz="1100">
                          <a:effectLst/>
                        </a:rPr>
                        <a:t> </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rgbClr val="9A2E90"/>
                    </a:solidFill>
                  </a:tcPr>
                </a:tc>
                <a:tc>
                  <a:txBody>
                    <a:bodyPr/>
                    <a:lstStyle/>
                    <a:p>
                      <a:pPr>
                        <a:lnSpc>
                          <a:spcPct val="107000"/>
                        </a:lnSpc>
                        <a:spcAft>
                          <a:spcPts val="800"/>
                        </a:spcAft>
                      </a:pPr>
                      <a:r>
                        <a:rPr lang="en-GB" sz="1100">
                          <a:effectLst/>
                        </a:rPr>
                        <a:t> </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rgbClr val="9A2E90"/>
                    </a:solidFill>
                  </a:tcPr>
                </a:tc>
                <a:extLst>
                  <a:ext uri="{0D108BD9-81ED-4DB2-BD59-A6C34878D82A}">
                    <a16:rowId xmlns:a16="http://schemas.microsoft.com/office/drawing/2014/main" val="2600308418"/>
                  </a:ext>
                </a:extLst>
              </a:tr>
              <a:tr h="353170">
                <a:tc>
                  <a:txBody>
                    <a:bodyPr/>
                    <a:lstStyle/>
                    <a:p>
                      <a:pPr>
                        <a:lnSpc>
                          <a:spcPct val="107000"/>
                        </a:lnSpc>
                        <a:spcAft>
                          <a:spcPts val="800"/>
                        </a:spcAft>
                      </a:pPr>
                      <a:r>
                        <a:rPr lang="en-GB" sz="1100">
                          <a:effectLst/>
                        </a:rPr>
                        <a:t> </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rgbClr val="9A2E90"/>
                    </a:solidFill>
                  </a:tcPr>
                </a:tc>
                <a:tc>
                  <a:txBody>
                    <a:bodyPr/>
                    <a:lstStyle/>
                    <a:p>
                      <a:pPr>
                        <a:lnSpc>
                          <a:spcPct val="107000"/>
                        </a:lnSpc>
                        <a:spcAft>
                          <a:spcPts val="800"/>
                        </a:spcAft>
                      </a:pPr>
                      <a:r>
                        <a:rPr lang="en-GB" sz="1100">
                          <a:effectLst/>
                        </a:rPr>
                        <a:t> </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rgbClr val="9A2E90"/>
                    </a:solidFill>
                  </a:tcPr>
                </a:tc>
                <a:tc>
                  <a:txBody>
                    <a:bodyPr/>
                    <a:lstStyle/>
                    <a:p>
                      <a:pPr>
                        <a:lnSpc>
                          <a:spcPct val="107000"/>
                        </a:lnSpc>
                        <a:spcAft>
                          <a:spcPts val="800"/>
                        </a:spcAft>
                      </a:pPr>
                      <a:r>
                        <a:rPr lang="en-GB" sz="1100">
                          <a:effectLst/>
                        </a:rPr>
                        <a:t> </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rgbClr val="9A2E90"/>
                    </a:solidFill>
                  </a:tcPr>
                </a:tc>
                <a:tc>
                  <a:txBody>
                    <a:bodyPr/>
                    <a:lstStyle/>
                    <a:p>
                      <a:pPr>
                        <a:lnSpc>
                          <a:spcPct val="107000"/>
                        </a:lnSpc>
                        <a:spcAft>
                          <a:spcPts val="800"/>
                        </a:spcAft>
                      </a:pPr>
                      <a:r>
                        <a:rPr lang="en-GB" sz="1100">
                          <a:effectLst/>
                        </a:rPr>
                        <a:t> </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rgbClr val="9A2E90"/>
                    </a:solidFill>
                  </a:tcPr>
                </a:tc>
                <a:tc>
                  <a:txBody>
                    <a:bodyPr/>
                    <a:lstStyle/>
                    <a:p>
                      <a:pPr>
                        <a:lnSpc>
                          <a:spcPct val="107000"/>
                        </a:lnSpc>
                        <a:spcAft>
                          <a:spcPts val="800"/>
                        </a:spcAft>
                      </a:pPr>
                      <a:r>
                        <a:rPr lang="en-GB" sz="1100">
                          <a:effectLst/>
                        </a:rPr>
                        <a:t> </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rgbClr val="9A2E90"/>
                    </a:solidFill>
                  </a:tcPr>
                </a:tc>
                <a:tc>
                  <a:txBody>
                    <a:bodyPr/>
                    <a:lstStyle/>
                    <a:p>
                      <a:pPr>
                        <a:lnSpc>
                          <a:spcPct val="107000"/>
                        </a:lnSpc>
                        <a:spcAft>
                          <a:spcPts val="800"/>
                        </a:spcAft>
                      </a:pPr>
                      <a:r>
                        <a:rPr lang="en-GB" sz="1100">
                          <a:effectLst/>
                        </a:rPr>
                        <a:t> </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rgbClr val="9A2E90"/>
                    </a:solidFill>
                  </a:tcPr>
                </a:tc>
                <a:tc>
                  <a:txBody>
                    <a:bodyPr/>
                    <a:lstStyle/>
                    <a:p>
                      <a:pPr>
                        <a:lnSpc>
                          <a:spcPct val="107000"/>
                        </a:lnSpc>
                        <a:spcAft>
                          <a:spcPts val="800"/>
                        </a:spcAft>
                      </a:pPr>
                      <a:r>
                        <a:rPr lang="en-GB" sz="1100">
                          <a:effectLst/>
                        </a:rPr>
                        <a:t> </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rgbClr val="9A2E90"/>
                    </a:solidFill>
                  </a:tcPr>
                </a:tc>
                <a:extLst>
                  <a:ext uri="{0D108BD9-81ED-4DB2-BD59-A6C34878D82A}">
                    <a16:rowId xmlns:a16="http://schemas.microsoft.com/office/drawing/2014/main" val="1693416179"/>
                  </a:ext>
                </a:extLst>
              </a:tr>
              <a:tr h="353170">
                <a:tc>
                  <a:txBody>
                    <a:bodyPr/>
                    <a:lstStyle/>
                    <a:p>
                      <a:pPr>
                        <a:lnSpc>
                          <a:spcPct val="107000"/>
                        </a:lnSpc>
                        <a:spcAft>
                          <a:spcPts val="800"/>
                        </a:spcAft>
                      </a:pPr>
                      <a:r>
                        <a:rPr lang="en-GB" sz="1100">
                          <a:effectLst/>
                        </a:rPr>
                        <a:t> </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rgbClr val="9A2E90"/>
                    </a:solidFill>
                  </a:tcPr>
                </a:tc>
                <a:tc>
                  <a:txBody>
                    <a:bodyPr/>
                    <a:lstStyle/>
                    <a:p>
                      <a:pPr>
                        <a:lnSpc>
                          <a:spcPct val="107000"/>
                        </a:lnSpc>
                        <a:spcAft>
                          <a:spcPts val="800"/>
                        </a:spcAft>
                      </a:pPr>
                      <a:r>
                        <a:rPr lang="en-GB" sz="1100">
                          <a:effectLst/>
                        </a:rPr>
                        <a:t> </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rgbClr val="9A2E90"/>
                    </a:solidFill>
                  </a:tcPr>
                </a:tc>
                <a:tc>
                  <a:txBody>
                    <a:bodyPr/>
                    <a:lstStyle/>
                    <a:p>
                      <a:pPr>
                        <a:lnSpc>
                          <a:spcPct val="107000"/>
                        </a:lnSpc>
                        <a:spcAft>
                          <a:spcPts val="800"/>
                        </a:spcAft>
                      </a:pPr>
                      <a:r>
                        <a:rPr lang="en-GB" sz="1100">
                          <a:effectLst/>
                        </a:rPr>
                        <a:t> </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rgbClr val="9A2E90"/>
                    </a:solidFill>
                  </a:tcPr>
                </a:tc>
                <a:tc>
                  <a:txBody>
                    <a:bodyPr/>
                    <a:lstStyle/>
                    <a:p>
                      <a:pPr>
                        <a:lnSpc>
                          <a:spcPct val="107000"/>
                        </a:lnSpc>
                        <a:spcAft>
                          <a:spcPts val="800"/>
                        </a:spcAft>
                      </a:pPr>
                      <a:r>
                        <a:rPr lang="en-GB" sz="1100">
                          <a:effectLst/>
                        </a:rPr>
                        <a:t> </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rgbClr val="9A2E90"/>
                    </a:solidFill>
                  </a:tcPr>
                </a:tc>
                <a:tc>
                  <a:txBody>
                    <a:bodyPr/>
                    <a:lstStyle/>
                    <a:p>
                      <a:pPr>
                        <a:lnSpc>
                          <a:spcPct val="107000"/>
                        </a:lnSpc>
                        <a:spcAft>
                          <a:spcPts val="800"/>
                        </a:spcAft>
                      </a:pPr>
                      <a:r>
                        <a:rPr lang="en-GB" sz="1100">
                          <a:effectLst/>
                        </a:rPr>
                        <a:t> </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rgbClr val="9A2E90"/>
                    </a:solidFill>
                  </a:tcPr>
                </a:tc>
                <a:tc>
                  <a:txBody>
                    <a:bodyPr/>
                    <a:lstStyle/>
                    <a:p>
                      <a:pPr>
                        <a:lnSpc>
                          <a:spcPct val="107000"/>
                        </a:lnSpc>
                        <a:spcAft>
                          <a:spcPts val="800"/>
                        </a:spcAft>
                      </a:pPr>
                      <a:r>
                        <a:rPr lang="en-GB" sz="1100">
                          <a:effectLst/>
                        </a:rPr>
                        <a:t> </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rgbClr val="9A2E90"/>
                    </a:solidFill>
                  </a:tcPr>
                </a:tc>
                <a:tc>
                  <a:txBody>
                    <a:bodyPr/>
                    <a:lstStyle/>
                    <a:p>
                      <a:pPr>
                        <a:lnSpc>
                          <a:spcPct val="107000"/>
                        </a:lnSpc>
                        <a:spcAft>
                          <a:spcPts val="800"/>
                        </a:spcAft>
                      </a:pPr>
                      <a:r>
                        <a:rPr lang="en-GB" sz="1100">
                          <a:effectLst/>
                        </a:rPr>
                        <a:t> </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rgbClr val="9A2E90"/>
                    </a:solidFill>
                  </a:tcPr>
                </a:tc>
                <a:extLst>
                  <a:ext uri="{0D108BD9-81ED-4DB2-BD59-A6C34878D82A}">
                    <a16:rowId xmlns:a16="http://schemas.microsoft.com/office/drawing/2014/main" val="1341447309"/>
                  </a:ext>
                </a:extLst>
              </a:tr>
              <a:tr h="353170">
                <a:tc>
                  <a:txBody>
                    <a:bodyPr/>
                    <a:lstStyle/>
                    <a:p>
                      <a:pPr>
                        <a:lnSpc>
                          <a:spcPct val="107000"/>
                        </a:lnSpc>
                        <a:spcAft>
                          <a:spcPts val="800"/>
                        </a:spcAft>
                      </a:pPr>
                      <a:r>
                        <a:rPr lang="en-GB" sz="1100">
                          <a:effectLst/>
                        </a:rPr>
                        <a:t> </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rgbClr val="9A2E90"/>
                    </a:solidFill>
                  </a:tcPr>
                </a:tc>
                <a:tc>
                  <a:txBody>
                    <a:bodyPr/>
                    <a:lstStyle/>
                    <a:p>
                      <a:pPr>
                        <a:lnSpc>
                          <a:spcPct val="107000"/>
                        </a:lnSpc>
                        <a:spcAft>
                          <a:spcPts val="800"/>
                        </a:spcAft>
                      </a:pPr>
                      <a:r>
                        <a:rPr lang="en-GB" sz="1100">
                          <a:effectLst/>
                        </a:rPr>
                        <a:t> </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rgbClr val="9A2E90"/>
                    </a:solidFill>
                  </a:tcPr>
                </a:tc>
                <a:tc>
                  <a:txBody>
                    <a:bodyPr/>
                    <a:lstStyle/>
                    <a:p>
                      <a:pPr>
                        <a:lnSpc>
                          <a:spcPct val="107000"/>
                        </a:lnSpc>
                        <a:spcAft>
                          <a:spcPts val="800"/>
                        </a:spcAft>
                      </a:pPr>
                      <a:r>
                        <a:rPr lang="en-GB" sz="1100">
                          <a:effectLst/>
                        </a:rPr>
                        <a:t> </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rgbClr val="9A2E90"/>
                    </a:solidFill>
                  </a:tcPr>
                </a:tc>
                <a:tc>
                  <a:txBody>
                    <a:bodyPr/>
                    <a:lstStyle/>
                    <a:p>
                      <a:pPr>
                        <a:lnSpc>
                          <a:spcPct val="107000"/>
                        </a:lnSpc>
                        <a:spcAft>
                          <a:spcPts val="800"/>
                        </a:spcAft>
                      </a:pPr>
                      <a:r>
                        <a:rPr lang="en-GB" sz="1100">
                          <a:effectLst/>
                        </a:rPr>
                        <a:t> </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rgbClr val="9A2E90"/>
                    </a:solidFill>
                  </a:tcPr>
                </a:tc>
                <a:tc>
                  <a:txBody>
                    <a:bodyPr/>
                    <a:lstStyle/>
                    <a:p>
                      <a:pPr>
                        <a:lnSpc>
                          <a:spcPct val="107000"/>
                        </a:lnSpc>
                        <a:spcAft>
                          <a:spcPts val="800"/>
                        </a:spcAft>
                      </a:pPr>
                      <a:r>
                        <a:rPr lang="en-GB" sz="1100">
                          <a:effectLst/>
                        </a:rPr>
                        <a:t> </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rgbClr val="9A2E90"/>
                    </a:solidFill>
                  </a:tcPr>
                </a:tc>
                <a:tc>
                  <a:txBody>
                    <a:bodyPr/>
                    <a:lstStyle/>
                    <a:p>
                      <a:pPr>
                        <a:lnSpc>
                          <a:spcPct val="107000"/>
                        </a:lnSpc>
                        <a:spcAft>
                          <a:spcPts val="800"/>
                        </a:spcAft>
                      </a:pPr>
                      <a:r>
                        <a:rPr lang="en-GB" sz="1100">
                          <a:effectLst/>
                        </a:rPr>
                        <a:t> </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rgbClr val="9A2E90"/>
                    </a:solidFill>
                  </a:tcPr>
                </a:tc>
                <a:tc>
                  <a:txBody>
                    <a:bodyPr/>
                    <a:lstStyle/>
                    <a:p>
                      <a:pPr>
                        <a:lnSpc>
                          <a:spcPct val="107000"/>
                        </a:lnSpc>
                        <a:spcAft>
                          <a:spcPts val="800"/>
                        </a:spcAft>
                      </a:pPr>
                      <a:r>
                        <a:rPr lang="en-GB" sz="1100">
                          <a:effectLst/>
                        </a:rPr>
                        <a:t> </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rgbClr val="9A2E90"/>
                    </a:solidFill>
                  </a:tcPr>
                </a:tc>
                <a:extLst>
                  <a:ext uri="{0D108BD9-81ED-4DB2-BD59-A6C34878D82A}">
                    <a16:rowId xmlns:a16="http://schemas.microsoft.com/office/drawing/2014/main" val="3692555617"/>
                  </a:ext>
                </a:extLst>
              </a:tr>
              <a:tr h="353170">
                <a:tc>
                  <a:txBody>
                    <a:bodyPr/>
                    <a:lstStyle/>
                    <a:p>
                      <a:pPr>
                        <a:lnSpc>
                          <a:spcPct val="107000"/>
                        </a:lnSpc>
                        <a:spcAft>
                          <a:spcPts val="800"/>
                        </a:spcAft>
                      </a:pPr>
                      <a:r>
                        <a:rPr lang="en-GB" sz="1100">
                          <a:effectLst/>
                        </a:rPr>
                        <a:t> </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rgbClr val="9A2E90"/>
                    </a:solidFill>
                  </a:tcPr>
                </a:tc>
                <a:tc>
                  <a:txBody>
                    <a:bodyPr/>
                    <a:lstStyle/>
                    <a:p>
                      <a:pPr>
                        <a:lnSpc>
                          <a:spcPct val="107000"/>
                        </a:lnSpc>
                        <a:spcAft>
                          <a:spcPts val="800"/>
                        </a:spcAft>
                      </a:pPr>
                      <a:r>
                        <a:rPr lang="en-GB" sz="1100">
                          <a:effectLst/>
                        </a:rPr>
                        <a:t> </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rgbClr val="9A2E90"/>
                    </a:solidFill>
                  </a:tcPr>
                </a:tc>
                <a:tc>
                  <a:txBody>
                    <a:bodyPr/>
                    <a:lstStyle/>
                    <a:p>
                      <a:pPr>
                        <a:lnSpc>
                          <a:spcPct val="107000"/>
                        </a:lnSpc>
                        <a:spcAft>
                          <a:spcPts val="800"/>
                        </a:spcAft>
                      </a:pPr>
                      <a:r>
                        <a:rPr lang="en-GB" sz="1100">
                          <a:effectLst/>
                        </a:rPr>
                        <a:t> </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rgbClr val="9A2E90"/>
                    </a:solidFill>
                  </a:tcPr>
                </a:tc>
                <a:tc>
                  <a:txBody>
                    <a:bodyPr/>
                    <a:lstStyle/>
                    <a:p>
                      <a:pPr>
                        <a:lnSpc>
                          <a:spcPct val="107000"/>
                        </a:lnSpc>
                        <a:spcAft>
                          <a:spcPts val="800"/>
                        </a:spcAft>
                      </a:pPr>
                      <a:r>
                        <a:rPr lang="en-GB" sz="1100">
                          <a:effectLst/>
                        </a:rPr>
                        <a:t> </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rgbClr val="9A2E90"/>
                    </a:solidFill>
                  </a:tcPr>
                </a:tc>
                <a:tc>
                  <a:txBody>
                    <a:bodyPr/>
                    <a:lstStyle/>
                    <a:p>
                      <a:pPr>
                        <a:lnSpc>
                          <a:spcPct val="107000"/>
                        </a:lnSpc>
                        <a:spcAft>
                          <a:spcPts val="800"/>
                        </a:spcAft>
                      </a:pPr>
                      <a:r>
                        <a:rPr lang="en-GB" sz="1100">
                          <a:effectLst/>
                        </a:rPr>
                        <a:t> </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rgbClr val="9A2E90"/>
                    </a:solidFill>
                  </a:tcPr>
                </a:tc>
                <a:tc>
                  <a:txBody>
                    <a:bodyPr/>
                    <a:lstStyle/>
                    <a:p>
                      <a:pPr>
                        <a:lnSpc>
                          <a:spcPct val="107000"/>
                        </a:lnSpc>
                        <a:spcAft>
                          <a:spcPts val="800"/>
                        </a:spcAft>
                      </a:pPr>
                      <a:r>
                        <a:rPr lang="en-GB" sz="1100">
                          <a:effectLst/>
                        </a:rPr>
                        <a:t> </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rgbClr val="9A2E90"/>
                    </a:solidFill>
                  </a:tcPr>
                </a:tc>
                <a:tc>
                  <a:txBody>
                    <a:bodyPr/>
                    <a:lstStyle/>
                    <a:p>
                      <a:pPr>
                        <a:lnSpc>
                          <a:spcPct val="107000"/>
                        </a:lnSpc>
                        <a:spcAft>
                          <a:spcPts val="800"/>
                        </a:spcAft>
                      </a:pPr>
                      <a:r>
                        <a:rPr lang="en-GB" sz="1100">
                          <a:effectLst/>
                        </a:rPr>
                        <a:t> </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rgbClr val="9A2E90"/>
                    </a:solidFill>
                  </a:tcPr>
                </a:tc>
                <a:extLst>
                  <a:ext uri="{0D108BD9-81ED-4DB2-BD59-A6C34878D82A}">
                    <a16:rowId xmlns:a16="http://schemas.microsoft.com/office/drawing/2014/main" val="2350811370"/>
                  </a:ext>
                </a:extLst>
              </a:tr>
              <a:tr h="353170">
                <a:tc>
                  <a:txBody>
                    <a:bodyPr/>
                    <a:lstStyle/>
                    <a:p>
                      <a:pPr>
                        <a:lnSpc>
                          <a:spcPct val="107000"/>
                        </a:lnSpc>
                        <a:spcAft>
                          <a:spcPts val="800"/>
                        </a:spcAft>
                      </a:pPr>
                      <a:r>
                        <a:rPr lang="en-GB" sz="1100" dirty="0">
                          <a:effectLst/>
                        </a:rPr>
                        <a:t> </a:t>
                      </a:r>
                      <a:endParaRPr lang="en-IE"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rgbClr val="9A2E90"/>
                    </a:solidFill>
                  </a:tcPr>
                </a:tc>
                <a:tc>
                  <a:txBody>
                    <a:bodyPr/>
                    <a:lstStyle/>
                    <a:p>
                      <a:pPr>
                        <a:lnSpc>
                          <a:spcPct val="107000"/>
                        </a:lnSpc>
                        <a:spcAft>
                          <a:spcPts val="800"/>
                        </a:spcAft>
                      </a:pPr>
                      <a:r>
                        <a:rPr lang="en-GB" sz="1100">
                          <a:effectLst/>
                        </a:rPr>
                        <a:t> </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rgbClr val="9A2E90"/>
                    </a:solidFill>
                  </a:tcPr>
                </a:tc>
                <a:tc>
                  <a:txBody>
                    <a:bodyPr/>
                    <a:lstStyle/>
                    <a:p>
                      <a:pPr>
                        <a:lnSpc>
                          <a:spcPct val="107000"/>
                        </a:lnSpc>
                        <a:spcAft>
                          <a:spcPts val="800"/>
                        </a:spcAft>
                      </a:pPr>
                      <a:r>
                        <a:rPr lang="en-GB" sz="1100">
                          <a:effectLst/>
                        </a:rPr>
                        <a:t> </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rgbClr val="9A2E90"/>
                    </a:solidFill>
                  </a:tcPr>
                </a:tc>
                <a:tc>
                  <a:txBody>
                    <a:bodyPr/>
                    <a:lstStyle/>
                    <a:p>
                      <a:pPr>
                        <a:lnSpc>
                          <a:spcPct val="107000"/>
                        </a:lnSpc>
                        <a:spcAft>
                          <a:spcPts val="800"/>
                        </a:spcAft>
                      </a:pPr>
                      <a:r>
                        <a:rPr lang="en-GB" sz="1100">
                          <a:effectLst/>
                        </a:rPr>
                        <a:t> </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rgbClr val="9A2E90"/>
                    </a:solidFill>
                  </a:tcPr>
                </a:tc>
                <a:tc>
                  <a:txBody>
                    <a:bodyPr/>
                    <a:lstStyle/>
                    <a:p>
                      <a:pPr>
                        <a:lnSpc>
                          <a:spcPct val="107000"/>
                        </a:lnSpc>
                        <a:spcAft>
                          <a:spcPts val="800"/>
                        </a:spcAft>
                      </a:pPr>
                      <a:r>
                        <a:rPr lang="en-GB" sz="1100">
                          <a:effectLst/>
                        </a:rPr>
                        <a:t> </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rgbClr val="9A2E90"/>
                    </a:solidFill>
                  </a:tcPr>
                </a:tc>
                <a:tc>
                  <a:txBody>
                    <a:bodyPr/>
                    <a:lstStyle/>
                    <a:p>
                      <a:pPr>
                        <a:lnSpc>
                          <a:spcPct val="107000"/>
                        </a:lnSpc>
                        <a:spcAft>
                          <a:spcPts val="800"/>
                        </a:spcAft>
                      </a:pPr>
                      <a:r>
                        <a:rPr lang="en-GB" sz="1100">
                          <a:effectLst/>
                        </a:rPr>
                        <a:t> </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rgbClr val="9A2E90"/>
                    </a:solidFill>
                  </a:tcPr>
                </a:tc>
                <a:tc>
                  <a:txBody>
                    <a:bodyPr/>
                    <a:lstStyle/>
                    <a:p>
                      <a:pPr>
                        <a:lnSpc>
                          <a:spcPct val="107000"/>
                        </a:lnSpc>
                        <a:spcAft>
                          <a:spcPts val="800"/>
                        </a:spcAft>
                      </a:pPr>
                      <a:r>
                        <a:rPr lang="en-GB" sz="1100" dirty="0">
                          <a:effectLst/>
                        </a:rPr>
                        <a:t> </a:t>
                      </a:r>
                      <a:endParaRPr lang="en-IE"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rgbClr val="9A2E90"/>
                    </a:solidFill>
                  </a:tcPr>
                </a:tc>
                <a:extLst>
                  <a:ext uri="{0D108BD9-81ED-4DB2-BD59-A6C34878D82A}">
                    <a16:rowId xmlns:a16="http://schemas.microsoft.com/office/drawing/2014/main" val="2434010442"/>
                  </a:ext>
                </a:extLst>
              </a:tr>
            </a:tbl>
          </a:graphicData>
        </a:graphic>
      </p:graphicFrame>
    </p:spTree>
    <p:extLst>
      <p:ext uri="{BB962C8B-B14F-4D97-AF65-F5344CB8AC3E}">
        <p14:creationId xmlns:p14="http://schemas.microsoft.com/office/powerpoint/2010/main" val="150273265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Placeholder 4">
            <a:extLst>
              <a:ext uri="{FF2B5EF4-FFF2-40B4-BE49-F238E27FC236}">
                <a16:creationId xmlns:a16="http://schemas.microsoft.com/office/drawing/2014/main" id="{EBD80559-289A-4803-9E33-5028CF64B399}"/>
              </a:ext>
            </a:extLst>
          </p:cNvPr>
          <p:cNvPicPr>
            <a:picLocks noGrp="1" noChangeAspect="1"/>
          </p:cNvPicPr>
          <p:nvPr>
            <p:ph type="pic" sz="quarter" idx="10"/>
          </p:nvPr>
        </p:nvPicPr>
        <p:blipFill>
          <a:blip r:embed="rId2" cstate="screen">
            <a:extLst>
              <a:ext uri="{28A0092B-C50C-407E-A947-70E740481C1C}">
                <a14:useLocalDpi xmlns:a14="http://schemas.microsoft.com/office/drawing/2010/main"/>
              </a:ext>
            </a:extLst>
          </a:blip>
          <a:srcRect/>
          <a:stretch>
            <a:fillRect/>
          </a:stretch>
        </p:blipFill>
        <p:spPr>
          <a:xfrm>
            <a:off x="5834063" y="-34925"/>
            <a:ext cx="5675312" cy="6858000"/>
          </a:xfrm>
        </p:spPr>
      </p:pic>
      <p:sp>
        <p:nvSpPr>
          <p:cNvPr id="3" name="Text Placeholder 2">
            <a:extLst>
              <a:ext uri="{FF2B5EF4-FFF2-40B4-BE49-F238E27FC236}">
                <a16:creationId xmlns:a16="http://schemas.microsoft.com/office/drawing/2014/main" id="{57333489-B1F4-440F-A061-33638306611C}"/>
              </a:ext>
            </a:extLst>
          </p:cNvPr>
          <p:cNvSpPr>
            <a:spLocks noGrp="1"/>
          </p:cNvSpPr>
          <p:nvPr>
            <p:ph type="body" sz="quarter" idx="13"/>
          </p:nvPr>
        </p:nvSpPr>
        <p:spPr/>
        <p:txBody>
          <a:bodyPr/>
          <a:lstStyle/>
          <a:p>
            <a:r>
              <a:rPr lang="en-IE" dirty="0"/>
              <a:t>MODULE 4 EXERCISE 2: GUERILLA MARKETING LEARNING ACTIVITY</a:t>
            </a:r>
          </a:p>
          <a:p>
            <a:endParaRPr lang="en-IE" dirty="0"/>
          </a:p>
        </p:txBody>
      </p:sp>
      <p:sp>
        <p:nvSpPr>
          <p:cNvPr id="4" name="Text Placeholder 3">
            <a:extLst>
              <a:ext uri="{FF2B5EF4-FFF2-40B4-BE49-F238E27FC236}">
                <a16:creationId xmlns:a16="http://schemas.microsoft.com/office/drawing/2014/main" id="{1E5CC009-7066-4303-A7BE-DCF92ECA0F80}"/>
              </a:ext>
            </a:extLst>
          </p:cNvPr>
          <p:cNvSpPr>
            <a:spLocks noGrp="1"/>
          </p:cNvSpPr>
          <p:nvPr>
            <p:ph type="body" sz="quarter" idx="14"/>
          </p:nvPr>
        </p:nvSpPr>
        <p:spPr>
          <a:xfrm>
            <a:off x="682390" y="2914056"/>
            <a:ext cx="5005892" cy="2090057"/>
          </a:xfrm>
        </p:spPr>
        <p:txBody>
          <a:bodyPr/>
          <a:lstStyle/>
          <a:p>
            <a:pPr lvl="0">
              <a:spcBef>
                <a:spcPts val="600"/>
              </a:spcBef>
              <a:buClr>
                <a:srgbClr val="FDB613"/>
              </a:buClr>
            </a:pPr>
            <a:r>
              <a:rPr lang="en-IE" dirty="0">
                <a:solidFill>
                  <a:schemeClr val="bg1"/>
                </a:solidFill>
              </a:rPr>
              <a:t>Research the web for </a:t>
            </a:r>
            <a:r>
              <a:rPr lang="en-IE" dirty="0" err="1">
                <a:solidFill>
                  <a:schemeClr val="bg1"/>
                </a:solidFill>
              </a:rPr>
              <a:t>Guerilla</a:t>
            </a:r>
            <a:r>
              <a:rPr lang="en-IE" dirty="0">
                <a:solidFill>
                  <a:schemeClr val="bg1"/>
                </a:solidFill>
              </a:rPr>
              <a:t> campaigns and pick one. Break down the elements of the campaign and its effectiveness. </a:t>
            </a:r>
          </a:p>
          <a:p>
            <a:pPr marL="800100" lvl="1" indent="-342900" algn="l">
              <a:spcBef>
                <a:spcPts val="600"/>
              </a:spcBef>
              <a:buClr>
                <a:srgbClr val="FDB613"/>
              </a:buClr>
              <a:buFontTx/>
              <a:buChar char="-"/>
            </a:pPr>
            <a:r>
              <a:rPr lang="en-IE" dirty="0">
                <a:solidFill>
                  <a:schemeClr val="bg1"/>
                </a:solidFill>
              </a:rPr>
              <a:t>What makes it unconventional?</a:t>
            </a:r>
          </a:p>
          <a:p>
            <a:pPr marL="800100" lvl="1" indent="-342900" algn="l">
              <a:spcBef>
                <a:spcPts val="600"/>
              </a:spcBef>
              <a:buClr>
                <a:srgbClr val="FDB613"/>
              </a:buClr>
              <a:buFontTx/>
              <a:buChar char="-"/>
            </a:pPr>
            <a:r>
              <a:rPr lang="en-IE" dirty="0">
                <a:solidFill>
                  <a:schemeClr val="bg1"/>
                </a:solidFill>
              </a:rPr>
              <a:t> How is it relevant to the audience?</a:t>
            </a:r>
          </a:p>
          <a:p>
            <a:pPr marL="800100" lvl="1" indent="-342900" algn="l">
              <a:spcBef>
                <a:spcPts val="600"/>
              </a:spcBef>
              <a:buClr>
                <a:srgbClr val="FDB613"/>
              </a:buClr>
              <a:buFontTx/>
              <a:buChar char="-"/>
            </a:pPr>
            <a:r>
              <a:rPr lang="en-IE" dirty="0">
                <a:solidFill>
                  <a:schemeClr val="bg1"/>
                </a:solidFill>
              </a:rPr>
              <a:t>What were the risks? </a:t>
            </a:r>
          </a:p>
          <a:p>
            <a:endParaRPr lang="en-IE" dirty="0"/>
          </a:p>
        </p:txBody>
      </p:sp>
    </p:spTree>
    <p:extLst>
      <p:ext uri="{BB962C8B-B14F-4D97-AF65-F5344CB8AC3E}">
        <p14:creationId xmlns:p14="http://schemas.microsoft.com/office/powerpoint/2010/main" val="405237855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icture Placeholder 1">
            <a:extLst>
              <a:ext uri="{FF2B5EF4-FFF2-40B4-BE49-F238E27FC236}">
                <a16:creationId xmlns:a16="http://schemas.microsoft.com/office/drawing/2014/main" id="{BEE2AAFE-647C-4064-96D4-847A4C8E2433}"/>
              </a:ext>
            </a:extLst>
          </p:cNvPr>
          <p:cNvSpPr>
            <a:spLocks noGrp="1"/>
          </p:cNvSpPr>
          <p:nvPr>
            <p:ph type="pic" sz="quarter" idx="10"/>
          </p:nvPr>
        </p:nvSpPr>
        <p:spPr/>
      </p:sp>
      <p:sp>
        <p:nvSpPr>
          <p:cNvPr id="3" name="Text Placeholder 2">
            <a:extLst>
              <a:ext uri="{FF2B5EF4-FFF2-40B4-BE49-F238E27FC236}">
                <a16:creationId xmlns:a16="http://schemas.microsoft.com/office/drawing/2014/main" id="{57333489-B1F4-440F-A061-33638306611C}"/>
              </a:ext>
            </a:extLst>
          </p:cNvPr>
          <p:cNvSpPr>
            <a:spLocks noGrp="1"/>
          </p:cNvSpPr>
          <p:nvPr>
            <p:ph type="body" sz="quarter" idx="13"/>
          </p:nvPr>
        </p:nvSpPr>
        <p:spPr/>
        <p:txBody>
          <a:bodyPr/>
          <a:lstStyle/>
          <a:p>
            <a:r>
              <a:rPr lang="en-IE" dirty="0"/>
              <a:t>MODULE 4 EXERCISE 2: GUERILLA MARKETING LEARNING ACTIVITY</a:t>
            </a:r>
          </a:p>
          <a:p>
            <a:endParaRPr lang="en-IE" dirty="0"/>
          </a:p>
        </p:txBody>
      </p:sp>
      <p:sp>
        <p:nvSpPr>
          <p:cNvPr id="4" name="Text Placeholder 3">
            <a:extLst>
              <a:ext uri="{FF2B5EF4-FFF2-40B4-BE49-F238E27FC236}">
                <a16:creationId xmlns:a16="http://schemas.microsoft.com/office/drawing/2014/main" id="{1E5CC009-7066-4303-A7BE-DCF92ECA0F80}"/>
              </a:ext>
            </a:extLst>
          </p:cNvPr>
          <p:cNvSpPr>
            <a:spLocks noGrp="1"/>
          </p:cNvSpPr>
          <p:nvPr>
            <p:ph type="body" sz="quarter" idx="14"/>
          </p:nvPr>
        </p:nvSpPr>
        <p:spPr>
          <a:xfrm>
            <a:off x="22494" y="2703975"/>
            <a:ext cx="5675313" cy="2090057"/>
          </a:xfrm>
        </p:spPr>
        <p:txBody>
          <a:bodyPr/>
          <a:lstStyle/>
          <a:p>
            <a:pPr marL="800100" lvl="1" indent="-342900" algn="l">
              <a:spcBef>
                <a:spcPts val="600"/>
              </a:spcBef>
              <a:buClr>
                <a:srgbClr val="FDB613"/>
              </a:buClr>
              <a:buFontTx/>
              <a:buChar char="-"/>
            </a:pPr>
            <a:r>
              <a:rPr lang="en-IE" dirty="0">
                <a:solidFill>
                  <a:schemeClr val="bg1"/>
                </a:solidFill>
              </a:rPr>
              <a:t>Did the brand benefit?</a:t>
            </a:r>
          </a:p>
          <a:p>
            <a:pPr marL="800100" lvl="1" indent="-342900" algn="l">
              <a:spcBef>
                <a:spcPts val="600"/>
              </a:spcBef>
              <a:buClr>
                <a:srgbClr val="FDB613"/>
              </a:buClr>
              <a:buFontTx/>
              <a:buChar char="-"/>
            </a:pPr>
            <a:r>
              <a:rPr lang="en-IE" dirty="0">
                <a:solidFill>
                  <a:schemeClr val="bg1"/>
                </a:solidFill>
              </a:rPr>
              <a:t>How might you use something similar to promote your pop culture tourism business and/or future opportunities?</a:t>
            </a:r>
          </a:p>
          <a:p>
            <a:pPr marL="800100" lvl="1" indent="-342900" algn="l">
              <a:spcBef>
                <a:spcPts val="600"/>
              </a:spcBef>
              <a:buClr>
                <a:srgbClr val="FDB613"/>
              </a:buClr>
              <a:buFontTx/>
              <a:buChar char="-"/>
            </a:pPr>
            <a:r>
              <a:rPr lang="en-IE" dirty="0">
                <a:solidFill>
                  <a:schemeClr val="bg1"/>
                </a:solidFill>
              </a:rPr>
              <a:t>What events or campaign could you run to promote your pop culture tourism experience, destination or region?</a:t>
            </a:r>
          </a:p>
          <a:p>
            <a:endParaRPr lang="en-IE" dirty="0"/>
          </a:p>
        </p:txBody>
      </p:sp>
      <p:pic>
        <p:nvPicPr>
          <p:cNvPr id="5" name="Picture Placeholder 4">
            <a:extLst>
              <a:ext uri="{FF2B5EF4-FFF2-40B4-BE49-F238E27FC236}">
                <a16:creationId xmlns:a16="http://schemas.microsoft.com/office/drawing/2014/main" id="{721B4A21-51F8-4AB3-9BFE-6A2BE81EA96C}"/>
              </a:ext>
            </a:extLst>
          </p:cNvPr>
          <p:cNvPicPr>
            <a:picLocks noChangeAspect="1"/>
          </p:cNvPicPr>
          <p:nvPr/>
        </p:nvPicPr>
        <p:blipFill>
          <a:blip r:embed="rId2" cstate="screen">
            <a:extLst>
              <a:ext uri="{28A0092B-C50C-407E-A947-70E740481C1C}">
                <a14:useLocalDpi xmlns:a14="http://schemas.microsoft.com/office/drawing/2010/main"/>
              </a:ext>
            </a:extLst>
          </a:blip>
          <a:srcRect/>
          <a:stretch>
            <a:fillRect/>
          </a:stretch>
        </p:blipFill>
        <p:spPr>
          <a:xfrm>
            <a:off x="5834063" y="-34925"/>
            <a:ext cx="5675312" cy="6858000"/>
          </a:xfrm>
          <a:custGeom>
            <a:avLst/>
            <a:gdLst>
              <a:gd name="connsiteX0" fmla="*/ 0 w 5675313"/>
              <a:gd name="connsiteY0" fmla="*/ 0 h 6858000"/>
              <a:gd name="connsiteX1" fmla="*/ 5675313 w 5675313"/>
              <a:gd name="connsiteY1" fmla="*/ 0 h 6858000"/>
              <a:gd name="connsiteX2" fmla="*/ 5675313 w 5675313"/>
              <a:gd name="connsiteY2" fmla="*/ 6858000 h 6858000"/>
              <a:gd name="connsiteX3" fmla="*/ 0 w 5675313"/>
              <a:gd name="connsiteY3" fmla="*/ 6858000 h 6858000"/>
              <a:gd name="connsiteX4" fmla="*/ 0 w 5675313"/>
              <a:gd name="connsiteY4" fmla="*/ 3082177 h 6858000"/>
              <a:gd name="connsiteX5" fmla="*/ 1808066 w 5675313"/>
              <a:gd name="connsiteY5" fmla="*/ 3082177 h 6858000"/>
              <a:gd name="connsiteX6" fmla="*/ 1808066 w 5675313"/>
              <a:gd name="connsiteY6" fmla="*/ 874591 h 6858000"/>
              <a:gd name="connsiteX7" fmla="*/ 0 w 5675313"/>
              <a:gd name="connsiteY7" fmla="*/ 874591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675313" h="6858000">
                <a:moveTo>
                  <a:pt x="0" y="0"/>
                </a:moveTo>
                <a:lnTo>
                  <a:pt x="5675313" y="0"/>
                </a:lnTo>
                <a:lnTo>
                  <a:pt x="5675313" y="6858000"/>
                </a:lnTo>
                <a:lnTo>
                  <a:pt x="0" y="6858000"/>
                </a:lnTo>
                <a:lnTo>
                  <a:pt x="0" y="3082177"/>
                </a:lnTo>
                <a:lnTo>
                  <a:pt x="1808066" y="3082177"/>
                </a:lnTo>
                <a:lnTo>
                  <a:pt x="1808066" y="874591"/>
                </a:lnTo>
                <a:lnTo>
                  <a:pt x="0" y="874591"/>
                </a:lnTo>
                <a:close/>
              </a:path>
            </a:pathLst>
          </a:custGeom>
        </p:spPr>
      </p:pic>
    </p:spTree>
    <p:extLst>
      <p:ext uri="{BB962C8B-B14F-4D97-AF65-F5344CB8AC3E}">
        <p14:creationId xmlns:p14="http://schemas.microsoft.com/office/powerpoint/2010/main" val="341001891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7B0DD96D-6BF6-D54B-A106-3305D0491497}"/>
              </a:ext>
            </a:extLst>
          </p:cNvPr>
          <p:cNvSpPr>
            <a:spLocks noGrp="1"/>
          </p:cNvSpPr>
          <p:nvPr>
            <p:ph type="body" sz="quarter" idx="13"/>
          </p:nvPr>
        </p:nvSpPr>
        <p:spPr>
          <a:xfrm>
            <a:off x="388092" y="3200400"/>
            <a:ext cx="4556047" cy="2849526"/>
          </a:xfrm>
        </p:spPr>
        <p:txBody>
          <a:bodyPr>
            <a:normAutofit fontScale="92500" lnSpcReduction="10000"/>
          </a:bodyPr>
          <a:lstStyle/>
          <a:p>
            <a:pPr algn="ctr"/>
            <a:r>
              <a:rPr lang="en-US" dirty="0"/>
              <a:t>UP NEXT: Module 5 Addressing Some Key Challenges</a:t>
            </a:r>
          </a:p>
          <a:p>
            <a:endParaRPr lang="en-US" sz="2300" dirty="0"/>
          </a:p>
          <a:p>
            <a:pPr algn="r"/>
            <a:r>
              <a:rPr lang="en-US" sz="2300" dirty="0"/>
              <a:t>(As we have been learning Pop Culture Tourism brings many opportunities but there are challenges too. Join us in Module 5 to find out)</a:t>
            </a:r>
          </a:p>
        </p:txBody>
      </p:sp>
      <p:sp>
        <p:nvSpPr>
          <p:cNvPr id="4" name="Picture Placeholder 3">
            <a:extLst>
              <a:ext uri="{FF2B5EF4-FFF2-40B4-BE49-F238E27FC236}">
                <a16:creationId xmlns:a16="http://schemas.microsoft.com/office/drawing/2014/main" id="{02E59309-254A-4DFE-A18E-3D68EE602109}"/>
              </a:ext>
            </a:extLst>
          </p:cNvPr>
          <p:cNvSpPr>
            <a:spLocks noGrp="1"/>
          </p:cNvSpPr>
          <p:nvPr>
            <p:ph type="pic" sz="quarter" idx="10"/>
          </p:nvPr>
        </p:nvSpPr>
        <p:spPr/>
      </p:sp>
      <p:pic>
        <p:nvPicPr>
          <p:cNvPr id="6" name="Picture Placeholder 21" descr="A group of people standing next to a waterfall&#10;&#10;Description automatically generated with medium confidence">
            <a:extLst>
              <a:ext uri="{FF2B5EF4-FFF2-40B4-BE49-F238E27FC236}">
                <a16:creationId xmlns:a16="http://schemas.microsoft.com/office/drawing/2014/main" id="{2EA76A42-38E9-44E6-81BE-5A085F3F9C8C}"/>
              </a:ext>
            </a:extLst>
          </p:cNvPr>
          <p:cNvPicPr>
            <a:picLocks noChangeAspect="1"/>
          </p:cNvPicPr>
          <p:nvPr/>
        </p:nvPicPr>
        <p:blipFill>
          <a:blip r:embed="rId2" cstate="screen">
            <a:extLst>
              <a:ext uri="{28A0092B-C50C-407E-A947-70E740481C1C}">
                <a14:useLocalDpi xmlns:a14="http://schemas.microsoft.com/office/drawing/2010/main"/>
              </a:ext>
            </a:extLst>
          </a:blip>
          <a:srcRect/>
          <a:stretch>
            <a:fillRect/>
          </a:stretch>
        </p:blipFill>
        <p:spPr>
          <a:xfrm>
            <a:off x="-6237" y="5323"/>
            <a:ext cx="12192000" cy="6858000"/>
          </a:xfrm>
          <a:custGeom>
            <a:avLst/>
            <a:gdLst>
              <a:gd name="connsiteX0" fmla="*/ 0 w 12198238"/>
              <a:gd name="connsiteY0" fmla="*/ 0 h 6858000"/>
              <a:gd name="connsiteX1" fmla="*/ 12198238 w 12198238"/>
              <a:gd name="connsiteY1" fmla="*/ 0 h 6858000"/>
              <a:gd name="connsiteX2" fmla="*/ 12198238 w 12198238"/>
              <a:gd name="connsiteY2" fmla="*/ 6858000 h 6858000"/>
              <a:gd name="connsiteX3" fmla="*/ 0 w 12198238"/>
              <a:gd name="connsiteY3" fmla="*/ 6858000 h 6858000"/>
              <a:gd name="connsiteX4" fmla="*/ 0 w 12198238"/>
              <a:gd name="connsiteY4" fmla="*/ 6078975 h 6858000"/>
              <a:gd name="connsiteX5" fmla="*/ 5197998 w 12198238"/>
              <a:gd name="connsiteY5" fmla="*/ 6078975 h 6858000"/>
              <a:gd name="connsiteX6" fmla="*/ 5197998 w 12198238"/>
              <a:gd name="connsiteY6" fmla="*/ 3048000 h 6858000"/>
              <a:gd name="connsiteX7" fmla="*/ 0 w 12198238"/>
              <a:gd name="connsiteY7" fmla="*/ 304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8238" h="6858000">
                <a:moveTo>
                  <a:pt x="0" y="0"/>
                </a:moveTo>
                <a:lnTo>
                  <a:pt x="12198238" y="0"/>
                </a:lnTo>
                <a:lnTo>
                  <a:pt x="12198238" y="6858000"/>
                </a:lnTo>
                <a:lnTo>
                  <a:pt x="0" y="6858000"/>
                </a:lnTo>
                <a:lnTo>
                  <a:pt x="0" y="6078975"/>
                </a:lnTo>
                <a:lnTo>
                  <a:pt x="5197998" y="6078975"/>
                </a:lnTo>
                <a:lnTo>
                  <a:pt x="5197998" y="3048000"/>
                </a:lnTo>
                <a:lnTo>
                  <a:pt x="0" y="3048000"/>
                </a:lnTo>
                <a:close/>
              </a:path>
            </a:pathLst>
          </a:custGeom>
          <a:ln>
            <a:noFill/>
          </a:ln>
        </p:spPr>
      </p:pic>
    </p:spTree>
    <p:extLst>
      <p:ext uri="{BB962C8B-B14F-4D97-AF65-F5344CB8AC3E}">
        <p14:creationId xmlns:p14="http://schemas.microsoft.com/office/powerpoint/2010/main" val="201631340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3F07B4B-04F5-4B11-B68E-23659C5D2F8E}"/>
              </a:ext>
            </a:extLst>
          </p:cNvPr>
          <p:cNvSpPr>
            <a:spLocks noGrp="1"/>
          </p:cNvSpPr>
          <p:nvPr>
            <p:ph type="body" sz="quarter" idx="13"/>
          </p:nvPr>
        </p:nvSpPr>
        <p:spPr/>
        <p:txBody>
          <a:bodyPr/>
          <a:lstStyle/>
          <a:p>
            <a:r>
              <a:rPr lang="en-IE" dirty="0"/>
              <a:t>Pop Culture Tourism requires a special marketing mix</a:t>
            </a:r>
          </a:p>
        </p:txBody>
      </p:sp>
      <p:sp>
        <p:nvSpPr>
          <p:cNvPr id="3" name="Text Placeholder 2">
            <a:extLst>
              <a:ext uri="{FF2B5EF4-FFF2-40B4-BE49-F238E27FC236}">
                <a16:creationId xmlns:a16="http://schemas.microsoft.com/office/drawing/2014/main" id="{7AFECD65-5A61-4F21-8B73-7395AEA547B7}"/>
              </a:ext>
            </a:extLst>
          </p:cNvPr>
          <p:cNvSpPr>
            <a:spLocks noGrp="1"/>
          </p:cNvSpPr>
          <p:nvPr>
            <p:ph type="body" sz="quarter" idx="14"/>
          </p:nvPr>
        </p:nvSpPr>
        <p:spPr>
          <a:xfrm>
            <a:off x="247651" y="4606825"/>
            <a:ext cx="10401300" cy="469184"/>
          </a:xfrm>
        </p:spPr>
        <p:txBody>
          <a:bodyPr/>
          <a:lstStyle/>
          <a:p>
            <a:r>
              <a:rPr lang="en-US" dirty="0"/>
              <a:t>With the advent of social media, pop cultures trends are spreading quicker than ever and inspiring consumer behavior and big-time spending in the blink of an eye. But pop culture and marketing going hand in hand is not a new phenomenon. For decades good advertising has influenced society and vice versa. From Game of Thrones-inspired tours, Harry Potter souvenirs and Great Gatsby parties, the business and marketing opportunities are ripe for the picking</a:t>
            </a:r>
            <a:endParaRPr lang="en-IE" dirty="0"/>
          </a:p>
        </p:txBody>
      </p:sp>
      <p:pic>
        <p:nvPicPr>
          <p:cNvPr id="7" name="Picture Placeholder 6" descr="A picture containing text, clipart&#10;&#10;Description automatically generated">
            <a:extLst>
              <a:ext uri="{FF2B5EF4-FFF2-40B4-BE49-F238E27FC236}">
                <a16:creationId xmlns:a16="http://schemas.microsoft.com/office/drawing/2014/main" id="{183ECD51-5DCC-4D34-968E-224445D5AF2A}"/>
              </a:ext>
            </a:extLst>
          </p:cNvPr>
          <p:cNvPicPr>
            <a:picLocks noGrp="1" noChangeAspect="1"/>
          </p:cNvPicPr>
          <p:nvPr>
            <p:ph type="pic" sz="quarter" idx="19"/>
          </p:nvPr>
        </p:nvPicPr>
        <p:blipFill>
          <a:blip r:embed="rId2" cstate="screen">
            <a:extLst>
              <a:ext uri="{28A0092B-C50C-407E-A947-70E740481C1C}">
                <a14:useLocalDpi xmlns:a14="http://schemas.microsoft.com/office/drawing/2010/main"/>
              </a:ext>
              <a:ext uri="{837473B0-CC2E-450A-ABE3-18F120FF3D39}">
                <a1611:picAttrSrcUrl xmlns:a1611="http://schemas.microsoft.com/office/drawing/2016/11/main" r:id="rId3"/>
              </a:ext>
            </a:extLst>
          </a:blip>
          <a:srcRect/>
          <a:stretch>
            <a:fillRect/>
          </a:stretch>
        </p:blipFill>
        <p:spPr/>
      </p:pic>
      <p:sp>
        <p:nvSpPr>
          <p:cNvPr id="5" name="TextBox 4">
            <a:extLst>
              <a:ext uri="{FF2B5EF4-FFF2-40B4-BE49-F238E27FC236}">
                <a16:creationId xmlns:a16="http://schemas.microsoft.com/office/drawing/2014/main" id="{3C11BBB9-8825-4065-AA62-1487FAECE06F}"/>
              </a:ext>
            </a:extLst>
          </p:cNvPr>
          <p:cNvSpPr txBox="1"/>
          <p:nvPr/>
        </p:nvSpPr>
        <p:spPr>
          <a:xfrm>
            <a:off x="10934700" y="5381625"/>
            <a:ext cx="1257299" cy="276999"/>
          </a:xfrm>
          <a:prstGeom prst="rect">
            <a:avLst/>
          </a:prstGeom>
          <a:noFill/>
        </p:spPr>
        <p:txBody>
          <a:bodyPr wrap="square" rtlCol="0">
            <a:spAutoFit/>
          </a:bodyPr>
          <a:lstStyle/>
          <a:p>
            <a:pPr algn="r"/>
            <a:r>
              <a:rPr lang="en-IE" sz="1200" dirty="0">
                <a:hlinkClick r:id="rId4"/>
              </a:rPr>
              <a:t>Source</a:t>
            </a:r>
            <a:endParaRPr lang="en-IE" sz="1200" dirty="0"/>
          </a:p>
        </p:txBody>
      </p:sp>
    </p:spTree>
    <p:extLst>
      <p:ext uri="{BB962C8B-B14F-4D97-AF65-F5344CB8AC3E}">
        <p14:creationId xmlns:p14="http://schemas.microsoft.com/office/powerpoint/2010/main" val="255514115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874AB3F7-16C9-E341-B808-9BD5E5F70285}"/>
              </a:ext>
            </a:extLst>
          </p:cNvPr>
          <p:cNvSpPr>
            <a:spLocks noGrp="1"/>
          </p:cNvSpPr>
          <p:nvPr>
            <p:ph type="body" sz="quarter" idx="19"/>
          </p:nvPr>
        </p:nvSpPr>
        <p:spPr>
          <a:xfrm>
            <a:off x="501033" y="2336309"/>
            <a:ext cx="6537941" cy="835515"/>
          </a:xfrm>
        </p:spPr>
        <p:txBody>
          <a:bodyPr>
            <a:normAutofit fontScale="62500" lnSpcReduction="20000"/>
          </a:bodyPr>
          <a:lstStyle/>
          <a:p>
            <a:r>
              <a:rPr lang="en-US" dirty="0">
                <a:hlinkClick r:id="rId2"/>
              </a:rPr>
              <a:t>Motivations of Sport Fans - Fans and Fan Cultures: Tourism, Consumerism and Social Media (ebrary.net)</a:t>
            </a:r>
            <a:endParaRPr lang="en-US" dirty="0"/>
          </a:p>
          <a:p>
            <a:r>
              <a:rPr lang="en-IE" dirty="0">
                <a:hlinkClick r:id="rId3"/>
              </a:rPr>
              <a:t>Fandom | </a:t>
            </a:r>
            <a:r>
              <a:rPr lang="en-IE" dirty="0" err="1">
                <a:hlinkClick r:id="rId3"/>
              </a:rPr>
              <a:t>Fanonia</a:t>
            </a:r>
            <a:r>
              <a:rPr lang="en-IE" dirty="0">
                <a:hlinkClick r:id="rId3"/>
              </a:rPr>
              <a:t> </a:t>
            </a:r>
            <a:r>
              <a:rPr lang="en-IE" dirty="0" err="1">
                <a:hlinkClick r:id="rId3"/>
              </a:rPr>
              <a:t>SpongeBobia</a:t>
            </a:r>
            <a:r>
              <a:rPr lang="en-IE" dirty="0">
                <a:hlinkClick r:id="rId3"/>
              </a:rPr>
              <a:t> | Fandom</a:t>
            </a:r>
            <a:r>
              <a:rPr lang="en-US" dirty="0"/>
              <a:t> </a:t>
            </a:r>
          </a:p>
        </p:txBody>
      </p:sp>
      <p:sp>
        <p:nvSpPr>
          <p:cNvPr id="8" name="Text Placeholder 7">
            <a:extLst>
              <a:ext uri="{FF2B5EF4-FFF2-40B4-BE49-F238E27FC236}">
                <a16:creationId xmlns:a16="http://schemas.microsoft.com/office/drawing/2014/main" id="{E787E5F1-8DD3-B240-B447-4A4E2AAA1F6E}"/>
              </a:ext>
            </a:extLst>
          </p:cNvPr>
          <p:cNvSpPr>
            <a:spLocks noGrp="1"/>
          </p:cNvSpPr>
          <p:nvPr>
            <p:ph type="body" sz="quarter" idx="20"/>
          </p:nvPr>
        </p:nvSpPr>
        <p:spPr>
          <a:xfrm>
            <a:off x="1620627" y="649791"/>
            <a:ext cx="5807672" cy="1312072"/>
          </a:xfrm>
        </p:spPr>
        <p:txBody>
          <a:bodyPr>
            <a:normAutofit/>
          </a:bodyPr>
          <a:lstStyle/>
          <a:p>
            <a:pPr marL="0" marR="0" lvl="0" indent="0" algn="l" defTabSz="914400" rtl="0" eaLnBrk="1" fontAlgn="auto" latinLnBrk="0" hangingPunct="1">
              <a:lnSpc>
                <a:spcPct val="90000"/>
              </a:lnSpc>
              <a:spcBef>
                <a:spcPts val="1000"/>
              </a:spcBef>
              <a:spcAft>
                <a:spcPts val="0"/>
              </a:spcAft>
              <a:buClrTx/>
              <a:buSzTx/>
              <a:buFont typeface="Arial"/>
              <a:buNone/>
              <a:tabLst/>
              <a:defRPr/>
            </a:pPr>
            <a:r>
              <a:rPr kumimoji="0" lang="en-US" sz="3200" b="0" i="0" u="none" strike="noStrike" kern="1200" cap="none" spc="0" normalizeH="0" baseline="0" noProof="0" dirty="0">
                <a:ln>
                  <a:noFill/>
                </a:ln>
                <a:solidFill>
                  <a:srgbClr val="003841"/>
                </a:solidFill>
                <a:effectLst/>
                <a:uLnTx/>
                <a:uFillTx/>
                <a:latin typeface="Calibri" panose="020F0502020204030204"/>
                <a:ea typeface="+mn-ea"/>
                <a:cs typeface="+mn-cs"/>
              </a:rPr>
              <a:t>Key Sources and Resources in Module 4</a:t>
            </a:r>
          </a:p>
          <a:p>
            <a:endParaRPr lang="en-US" dirty="0"/>
          </a:p>
        </p:txBody>
      </p:sp>
      <p:grpSp>
        <p:nvGrpSpPr>
          <p:cNvPr id="10" name="Google Shape;664;p39">
            <a:extLst>
              <a:ext uri="{FF2B5EF4-FFF2-40B4-BE49-F238E27FC236}">
                <a16:creationId xmlns:a16="http://schemas.microsoft.com/office/drawing/2014/main" id="{AF26583B-99B9-CC41-92BC-F97A3ED80C3D}"/>
              </a:ext>
            </a:extLst>
          </p:cNvPr>
          <p:cNvGrpSpPr/>
          <p:nvPr/>
        </p:nvGrpSpPr>
        <p:grpSpPr>
          <a:xfrm>
            <a:off x="8252108" y="2190883"/>
            <a:ext cx="301041" cy="301041"/>
            <a:chOff x="5941025" y="3634400"/>
            <a:chExt cx="467650" cy="467650"/>
          </a:xfrm>
          <a:solidFill>
            <a:srgbClr val="F5B020"/>
          </a:solidFill>
        </p:grpSpPr>
        <p:sp>
          <p:nvSpPr>
            <p:cNvPr id="11" name="Google Shape;665;p39">
              <a:extLst>
                <a:ext uri="{FF2B5EF4-FFF2-40B4-BE49-F238E27FC236}">
                  <a16:creationId xmlns:a16="http://schemas.microsoft.com/office/drawing/2014/main" id="{026E682D-EF64-6B45-B7F8-F8870E8D52B7}"/>
                </a:ext>
              </a:extLst>
            </p:cNvPr>
            <p:cNvSpPr/>
            <p:nvPr/>
          </p:nvSpPr>
          <p:spPr>
            <a:xfrm>
              <a:off x="5941025" y="3634400"/>
              <a:ext cx="467650" cy="467650"/>
            </a:xfrm>
            <a:custGeom>
              <a:avLst/>
              <a:gdLst/>
              <a:ahLst/>
              <a:cxnLst/>
              <a:rect l="l" t="t" r="r" b="b"/>
              <a:pathLst>
                <a:path w="18706" h="18706" fill="none" extrusionOk="0">
                  <a:moveTo>
                    <a:pt x="9353" y="1"/>
                  </a:moveTo>
                  <a:lnTo>
                    <a:pt x="9353" y="1"/>
                  </a:lnTo>
                  <a:lnTo>
                    <a:pt x="8866" y="25"/>
                  </a:lnTo>
                  <a:lnTo>
                    <a:pt x="8403" y="50"/>
                  </a:lnTo>
                  <a:lnTo>
                    <a:pt x="7940" y="123"/>
                  </a:lnTo>
                  <a:lnTo>
                    <a:pt x="7478" y="196"/>
                  </a:lnTo>
                  <a:lnTo>
                    <a:pt x="7015" y="293"/>
                  </a:lnTo>
                  <a:lnTo>
                    <a:pt x="6577" y="439"/>
                  </a:lnTo>
                  <a:lnTo>
                    <a:pt x="6138" y="585"/>
                  </a:lnTo>
                  <a:lnTo>
                    <a:pt x="5724" y="732"/>
                  </a:lnTo>
                  <a:lnTo>
                    <a:pt x="5310" y="926"/>
                  </a:lnTo>
                  <a:lnTo>
                    <a:pt x="4896" y="1146"/>
                  </a:lnTo>
                  <a:lnTo>
                    <a:pt x="4506" y="1365"/>
                  </a:lnTo>
                  <a:lnTo>
                    <a:pt x="4117" y="1608"/>
                  </a:lnTo>
                  <a:lnTo>
                    <a:pt x="3751" y="1876"/>
                  </a:lnTo>
                  <a:lnTo>
                    <a:pt x="3410" y="2144"/>
                  </a:lnTo>
                  <a:lnTo>
                    <a:pt x="3069" y="2436"/>
                  </a:lnTo>
                  <a:lnTo>
                    <a:pt x="2753" y="2753"/>
                  </a:lnTo>
                  <a:lnTo>
                    <a:pt x="2436" y="3070"/>
                  </a:lnTo>
                  <a:lnTo>
                    <a:pt x="2144" y="3411"/>
                  </a:lnTo>
                  <a:lnTo>
                    <a:pt x="1876" y="3752"/>
                  </a:lnTo>
                  <a:lnTo>
                    <a:pt x="1608" y="4117"/>
                  </a:lnTo>
                  <a:lnTo>
                    <a:pt x="1365" y="4507"/>
                  </a:lnTo>
                  <a:lnTo>
                    <a:pt x="1145" y="4896"/>
                  </a:lnTo>
                  <a:lnTo>
                    <a:pt x="926" y="5310"/>
                  </a:lnTo>
                  <a:lnTo>
                    <a:pt x="731" y="5724"/>
                  </a:lnTo>
                  <a:lnTo>
                    <a:pt x="585" y="6138"/>
                  </a:lnTo>
                  <a:lnTo>
                    <a:pt x="439" y="6577"/>
                  </a:lnTo>
                  <a:lnTo>
                    <a:pt x="293" y="7015"/>
                  </a:lnTo>
                  <a:lnTo>
                    <a:pt x="196" y="7478"/>
                  </a:lnTo>
                  <a:lnTo>
                    <a:pt x="123" y="7941"/>
                  </a:lnTo>
                  <a:lnTo>
                    <a:pt x="49" y="8403"/>
                  </a:lnTo>
                  <a:lnTo>
                    <a:pt x="25" y="8866"/>
                  </a:lnTo>
                  <a:lnTo>
                    <a:pt x="1" y="9353"/>
                  </a:lnTo>
                  <a:lnTo>
                    <a:pt x="1" y="9353"/>
                  </a:lnTo>
                  <a:lnTo>
                    <a:pt x="25" y="9840"/>
                  </a:lnTo>
                  <a:lnTo>
                    <a:pt x="49" y="10303"/>
                  </a:lnTo>
                  <a:lnTo>
                    <a:pt x="123" y="10766"/>
                  </a:lnTo>
                  <a:lnTo>
                    <a:pt x="196" y="11229"/>
                  </a:lnTo>
                  <a:lnTo>
                    <a:pt x="293" y="11691"/>
                  </a:lnTo>
                  <a:lnTo>
                    <a:pt x="439" y="12130"/>
                  </a:lnTo>
                  <a:lnTo>
                    <a:pt x="585" y="12568"/>
                  </a:lnTo>
                  <a:lnTo>
                    <a:pt x="731" y="12982"/>
                  </a:lnTo>
                  <a:lnTo>
                    <a:pt x="926" y="13396"/>
                  </a:lnTo>
                  <a:lnTo>
                    <a:pt x="1145" y="13810"/>
                  </a:lnTo>
                  <a:lnTo>
                    <a:pt x="1365" y="14200"/>
                  </a:lnTo>
                  <a:lnTo>
                    <a:pt x="1608" y="14590"/>
                  </a:lnTo>
                  <a:lnTo>
                    <a:pt x="1876" y="14955"/>
                  </a:lnTo>
                  <a:lnTo>
                    <a:pt x="2144" y="15296"/>
                  </a:lnTo>
                  <a:lnTo>
                    <a:pt x="2436" y="15637"/>
                  </a:lnTo>
                  <a:lnTo>
                    <a:pt x="2753" y="15953"/>
                  </a:lnTo>
                  <a:lnTo>
                    <a:pt x="3069" y="16270"/>
                  </a:lnTo>
                  <a:lnTo>
                    <a:pt x="3410" y="16562"/>
                  </a:lnTo>
                  <a:lnTo>
                    <a:pt x="3751" y="16830"/>
                  </a:lnTo>
                  <a:lnTo>
                    <a:pt x="4117" y="17098"/>
                  </a:lnTo>
                  <a:lnTo>
                    <a:pt x="4506" y="17342"/>
                  </a:lnTo>
                  <a:lnTo>
                    <a:pt x="4896" y="17561"/>
                  </a:lnTo>
                  <a:lnTo>
                    <a:pt x="5310" y="17780"/>
                  </a:lnTo>
                  <a:lnTo>
                    <a:pt x="5724" y="17975"/>
                  </a:lnTo>
                  <a:lnTo>
                    <a:pt x="6138" y="18121"/>
                  </a:lnTo>
                  <a:lnTo>
                    <a:pt x="6577" y="18267"/>
                  </a:lnTo>
                  <a:lnTo>
                    <a:pt x="7015" y="18413"/>
                  </a:lnTo>
                  <a:lnTo>
                    <a:pt x="7478" y="18511"/>
                  </a:lnTo>
                  <a:lnTo>
                    <a:pt x="7940" y="18584"/>
                  </a:lnTo>
                  <a:lnTo>
                    <a:pt x="8403" y="18657"/>
                  </a:lnTo>
                  <a:lnTo>
                    <a:pt x="8866" y="18681"/>
                  </a:lnTo>
                  <a:lnTo>
                    <a:pt x="9353" y="18706"/>
                  </a:lnTo>
                  <a:lnTo>
                    <a:pt x="9353" y="18706"/>
                  </a:lnTo>
                  <a:lnTo>
                    <a:pt x="9840" y="18681"/>
                  </a:lnTo>
                  <a:lnTo>
                    <a:pt x="10303" y="18657"/>
                  </a:lnTo>
                  <a:lnTo>
                    <a:pt x="10766" y="18584"/>
                  </a:lnTo>
                  <a:lnTo>
                    <a:pt x="11228" y="18511"/>
                  </a:lnTo>
                  <a:lnTo>
                    <a:pt x="11691" y="18413"/>
                  </a:lnTo>
                  <a:lnTo>
                    <a:pt x="12130" y="18267"/>
                  </a:lnTo>
                  <a:lnTo>
                    <a:pt x="12568" y="18121"/>
                  </a:lnTo>
                  <a:lnTo>
                    <a:pt x="12982" y="17975"/>
                  </a:lnTo>
                  <a:lnTo>
                    <a:pt x="13396" y="17780"/>
                  </a:lnTo>
                  <a:lnTo>
                    <a:pt x="13810" y="17561"/>
                  </a:lnTo>
                  <a:lnTo>
                    <a:pt x="14200" y="17342"/>
                  </a:lnTo>
                  <a:lnTo>
                    <a:pt x="14589" y="17098"/>
                  </a:lnTo>
                  <a:lnTo>
                    <a:pt x="14955" y="16830"/>
                  </a:lnTo>
                  <a:lnTo>
                    <a:pt x="15296" y="16562"/>
                  </a:lnTo>
                  <a:lnTo>
                    <a:pt x="15637" y="16270"/>
                  </a:lnTo>
                  <a:lnTo>
                    <a:pt x="15953" y="15953"/>
                  </a:lnTo>
                  <a:lnTo>
                    <a:pt x="16270" y="15637"/>
                  </a:lnTo>
                  <a:lnTo>
                    <a:pt x="16562" y="15296"/>
                  </a:lnTo>
                  <a:lnTo>
                    <a:pt x="16830" y="14955"/>
                  </a:lnTo>
                  <a:lnTo>
                    <a:pt x="17098" y="14590"/>
                  </a:lnTo>
                  <a:lnTo>
                    <a:pt x="17341" y="14200"/>
                  </a:lnTo>
                  <a:lnTo>
                    <a:pt x="17561" y="13810"/>
                  </a:lnTo>
                  <a:lnTo>
                    <a:pt x="17780" y="13396"/>
                  </a:lnTo>
                  <a:lnTo>
                    <a:pt x="17975" y="12982"/>
                  </a:lnTo>
                  <a:lnTo>
                    <a:pt x="18121" y="12568"/>
                  </a:lnTo>
                  <a:lnTo>
                    <a:pt x="18267" y="12130"/>
                  </a:lnTo>
                  <a:lnTo>
                    <a:pt x="18413" y="11691"/>
                  </a:lnTo>
                  <a:lnTo>
                    <a:pt x="18511" y="11229"/>
                  </a:lnTo>
                  <a:lnTo>
                    <a:pt x="18584" y="10766"/>
                  </a:lnTo>
                  <a:lnTo>
                    <a:pt x="18657" y="10303"/>
                  </a:lnTo>
                  <a:lnTo>
                    <a:pt x="18681" y="9840"/>
                  </a:lnTo>
                  <a:lnTo>
                    <a:pt x="18705" y="9353"/>
                  </a:lnTo>
                  <a:lnTo>
                    <a:pt x="18705" y="9353"/>
                  </a:lnTo>
                  <a:lnTo>
                    <a:pt x="18681" y="8866"/>
                  </a:lnTo>
                  <a:lnTo>
                    <a:pt x="18657" y="8403"/>
                  </a:lnTo>
                  <a:lnTo>
                    <a:pt x="18584" y="7941"/>
                  </a:lnTo>
                  <a:lnTo>
                    <a:pt x="18511" y="7478"/>
                  </a:lnTo>
                  <a:lnTo>
                    <a:pt x="18413" y="7015"/>
                  </a:lnTo>
                  <a:lnTo>
                    <a:pt x="18267" y="6577"/>
                  </a:lnTo>
                  <a:lnTo>
                    <a:pt x="18121" y="6138"/>
                  </a:lnTo>
                  <a:lnTo>
                    <a:pt x="17975" y="5724"/>
                  </a:lnTo>
                  <a:lnTo>
                    <a:pt x="17780" y="5310"/>
                  </a:lnTo>
                  <a:lnTo>
                    <a:pt x="17561" y="4896"/>
                  </a:lnTo>
                  <a:lnTo>
                    <a:pt x="17341" y="4507"/>
                  </a:lnTo>
                  <a:lnTo>
                    <a:pt x="17098" y="4117"/>
                  </a:lnTo>
                  <a:lnTo>
                    <a:pt x="16830" y="3752"/>
                  </a:lnTo>
                  <a:lnTo>
                    <a:pt x="16562" y="3411"/>
                  </a:lnTo>
                  <a:lnTo>
                    <a:pt x="16270" y="3070"/>
                  </a:lnTo>
                  <a:lnTo>
                    <a:pt x="15953" y="2753"/>
                  </a:lnTo>
                  <a:lnTo>
                    <a:pt x="15637" y="2436"/>
                  </a:lnTo>
                  <a:lnTo>
                    <a:pt x="15296" y="2144"/>
                  </a:lnTo>
                  <a:lnTo>
                    <a:pt x="14955" y="1876"/>
                  </a:lnTo>
                  <a:lnTo>
                    <a:pt x="14589" y="1608"/>
                  </a:lnTo>
                  <a:lnTo>
                    <a:pt x="14200" y="1365"/>
                  </a:lnTo>
                  <a:lnTo>
                    <a:pt x="13810" y="1146"/>
                  </a:lnTo>
                  <a:lnTo>
                    <a:pt x="13396" y="926"/>
                  </a:lnTo>
                  <a:lnTo>
                    <a:pt x="12982" y="732"/>
                  </a:lnTo>
                  <a:lnTo>
                    <a:pt x="12568" y="585"/>
                  </a:lnTo>
                  <a:lnTo>
                    <a:pt x="12130" y="439"/>
                  </a:lnTo>
                  <a:lnTo>
                    <a:pt x="11691" y="293"/>
                  </a:lnTo>
                  <a:lnTo>
                    <a:pt x="11228" y="196"/>
                  </a:lnTo>
                  <a:lnTo>
                    <a:pt x="10766" y="123"/>
                  </a:lnTo>
                  <a:lnTo>
                    <a:pt x="10303" y="50"/>
                  </a:lnTo>
                  <a:lnTo>
                    <a:pt x="9840" y="25"/>
                  </a:lnTo>
                  <a:lnTo>
                    <a:pt x="9353" y="1"/>
                  </a:lnTo>
                  <a:lnTo>
                    <a:pt x="9353" y="1"/>
                  </a:lnTo>
                </a:path>
              </a:pathLst>
            </a:custGeom>
            <a:grpFill/>
            <a:ln w="952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666;p39">
              <a:extLst>
                <a:ext uri="{FF2B5EF4-FFF2-40B4-BE49-F238E27FC236}">
                  <a16:creationId xmlns:a16="http://schemas.microsoft.com/office/drawing/2014/main" id="{27938B3A-E147-BB47-A796-BBFBA73AF9A4}"/>
                </a:ext>
              </a:extLst>
            </p:cNvPr>
            <p:cNvSpPr/>
            <p:nvPr/>
          </p:nvSpPr>
          <p:spPr>
            <a:xfrm>
              <a:off x="6211975" y="3753150"/>
              <a:ext cx="19525" cy="18900"/>
            </a:xfrm>
            <a:custGeom>
              <a:avLst/>
              <a:gdLst/>
              <a:ahLst/>
              <a:cxnLst/>
              <a:rect l="l" t="t" r="r" b="b"/>
              <a:pathLst>
                <a:path w="781" h="756" fill="none" extrusionOk="0">
                  <a:moveTo>
                    <a:pt x="585" y="0"/>
                  </a:moveTo>
                  <a:lnTo>
                    <a:pt x="585" y="0"/>
                  </a:lnTo>
                  <a:lnTo>
                    <a:pt x="658" y="24"/>
                  </a:lnTo>
                  <a:lnTo>
                    <a:pt x="707" y="49"/>
                  </a:lnTo>
                  <a:lnTo>
                    <a:pt x="756" y="122"/>
                  </a:lnTo>
                  <a:lnTo>
                    <a:pt x="780" y="195"/>
                  </a:lnTo>
                  <a:lnTo>
                    <a:pt x="780" y="195"/>
                  </a:lnTo>
                  <a:lnTo>
                    <a:pt x="756" y="268"/>
                  </a:lnTo>
                  <a:lnTo>
                    <a:pt x="707" y="390"/>
                  </a:lnTo>
                  <a:lnTo>
                    <a:pt x="658" y="487"/>
                  </a:lnTo>
                  <a:lnTo>
                    <a:pt x="585" y="560"/>
                  </a:lnTo>
                  <a:lnTo>
                    <a:pt x="585" y="560"/>
                  </a:lnTo>
                  <a:lnTo>
                    <a:pt x="488" y="633"/>
                  </a:lnTo>
                  <a:lnTo>
                    <a:pt x="390" y="706"/>
                  </a:lnTo>
                  <a:lnTo>
                    <a:pt x="293" y="755"/>
                  </a:lnTo>
                  <a:lnTo>
                    <a:pt x="196" y="755"/>
                  </a:lnTo>
                  <a:lnTo>
                    <a:pt x="196" y="755"/>
                  </a:lnTo>
                  <a:lnTo>
                    <a:pt x="122" y="755"/>
                  </a:lnTo>
                  <a:lnTo>
                    <a:pt x="74" y="706"/>
                  </a:lnTo>
                  <a:lnTo>
                    <a:pt x="25" y="633"/>
                  </a:lnTo>
                  <a:lnTo>
                    <a:pt x="1" y="560"/>
                  </a:lnTo>
                  <a:lnTo>
                    <a:pt x="1" y="560"/>
                  </a:lnTo>
                  <a:lnTo>
                    <a:pt x="25" y="487"/>
                  </a:lnTo>
                  <a:lnTo>
                    <a:pt x="74" y="390"/>
                  </a:lnTo>
                  <a:lnTo>
                    <a:pt x="122" y="268"/>
                  </a:lnTo>
                  <a:lnTo>
                    <a:pt x="196" y="195"/>
                  </a:lnTo>
                  <a:lnTo>
                    <a:pt x="196" y="195"/>
                  </a:lnTo>
                  <a:lnTo>
                    <a:pt x="293" y="122"/>
                  </a:lnTo>
                  <a:lnTo>
                    <a:pt x="390" y="49"/>
                  </a:lnTo>
                  <a:lnTo>
                    <a:pt x="488" y="24"/>
                  </a:lnTo>
                  <a:lnTo>
                    <a:pt x="585" y="0"/>
                  </a:lnTo>
                  <a:lnTo>
                    <a:pt x="585" y="0"/>
                  </a:lnTo>
                </a:path>
              </a:pathLst>
            </a:custGeom>
            <a:grpFill/>
            <a:ln w="952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667;p39">
              <a:extLst>
                <a:ext uri="{FF2B5EF4-FFF2-40B4-BE49-F238E27FC236}">
                  <a16:creationId xmlns:a16="http://schemas.microsoft.com/office/drawing/2014/main" id="{7DC0D342-29F6-4545-B7CF-6474696A116B}"/>
                </a:ext>
              </a:extLst>
            </p:cNvPr>
            <p:cNvSpPr/>
            <p:nvPr/>
          </p:nvSpPr>
          <p:spPr>
            <a:xfrm>
              <a:off x="5943475" y="3695900"/>
              <a:ext cx="177800" cy="351350"/>
            </a:xfrm>
            <a:custGeom>
              <a:avLst/>
              <a:gdLst/>
              <a:ahLst/>
              <a:cxnLst/>
              <a:rect l="l" t="t" r="r" b="b"/>
              <a:pathLst>
                <a:path w="7112" h="14054" fill="none" extrusionOk="0">
                  <a:moveTo>
                    <a:pt x="2582" y="780"/>
                  </a:moveTo>
                  <a:lnTo>
                    <a:pt x="2582" y="780"/>
                  </a:lnTo>
                  <a:lnTo>
                    <a:pt x="2752" y="780"/>
                  </a:lnTo>
                  <a:lnTo>
                    <a:pt x="2752" y="780"/>
                  </a:lnTo>
                  <a:lnTo>
                    <a:pt x="2996" y="780"/>
                  </a:lnTo>
                  <a:lnTo>
                    <a:pt x="3215" y="829"/>
                  </a:lnTo>
                  <a:lnTo>
                    <a:pt x="3386" y="878"/>
                  </a:lnTo>
                  <a:lnTo>
                    <a:pt x="3507" y="951"/>
                  </a:lnTo>
                  <a:lnTo>
                    <a:pt x="3507" y="951"/>
                  </a:lnTo>
                  <a:lnTo>
                    <a:pt x="3605" y="1024"/>
                  </a:lnTo>
                  <a:lnTo>
                    <a:pt x="3702" y="1048"/>
                  </a:lnTo>
                  <a:lnTo>
                    <a:pt x="3800" y="1024"/>
                  </a:lnTo>
                  <a:lnTo>
                    <a:pt x="3897" y="951"/>
                  </a:lnTo>
                  <a:lnTo>
                    <a:pt x="3897" y="951"/>
                  </a:lnTo>
                  <a:lnTo>
                    <a:pt x="3970" y="878"/>
                  </a:lnTo>
                  <a:lnTo>
                    <a:pt x="4092" y="829"/>
                  </a:lnTo>
                  <a:lnTo>
                    <a:pt x="4189" y="780"/>
                  </a:lnTo>
                  <a:lnTo>
                    <a:pt x="4262" y="780"/>
                  </a:lnTo>
                  <a:lnTo>
                    <a:pt x="4262" y="780"/>
                  </a:lnTo>
                  <a:lnTo>
                    <a:pt x="4384" y="731"/>
                  </a:lnTo>
                  <a:lnTo>
                    <a:pt x="4506" y="658"/>
                  </a:lnTo>
                  <a:lnTo>
                    <a:pt x="4676" y="537"/>
                  </a:lnTo>
                  <a:lnTo>
                    <a:pt x="4847" y="390"/>
                  </a:lnTo>
                  <a:lnTo>
                    <a:pt x="4847" y="390"/>
                  </a:lnTo>
                  <a:lnTo>
                    <a:pt x="5042" y="244"/>
                  </a:lnTo>
                  <a:lnTo>
                    <a:pt x="5285" y="123"/>
                  </a:lnTo>
                  <a:lnTo>
                    <a:pt x="5529" y="49"/>
                  </a:lnTo>
                  <a:lnTo>
                    <a:pt x="5797" y="1"/>
                  </a:lnTo>
                  <a:lnTo>
                    <a:pt x="5797" y="1"/>
                  </a:lnTo>
                  <a:lnTo>
                    <a:pt x="5894" y="25"/>
                  </a:lnTo>
                  <a:lnTo>
                    <a:pt x="5992" y="49"/>
                  </a:lnTo>
                  <a:lnTo>
                    <a:pt x="6040" y="74"/>
                  </a:lnTo>
                  <a:lnTo>
                    <a:pt x="6089" y="123"/>
                  </a:lnTo>
                  <a:lnTo>
                    <a:pt x="6089" y="171"/>
                  </a:lnTo>
                  <a:lnTo>
                    <a:pt x="6089" y="244"/>
                  </a:lnTo>
                  <a:lnTo>
                    <a:pt x="6040" y="317"/>
                  </a:lnTo>
                  <a:lnTo>
                    <a:pt x="5992" y="390"/>
                  </a:lnTo>
                  <a:lnTo>
                    <a:pt x="5992" y="390"/>
                  </a:lnTo>
                  <a:lnTo>
                    <a:pt x="5845" y="561"/>
                  </a:lnTo>
                  <a:lnTo>
                    <a:pt x="5772" y="707"/>
                  </a:lnTo>
                  <a:lnTo>
                    <a:pt x="5748" y="853"/>
                  </a:lnTo>
                  <a:lnTo>
                    <a:pt x="5772" y="926"/>
                  </a:lnTo>
                  <a:lnTo>
                    <a:pt x="5797" y="951"/>
                  </a:lnTo>
                  <a:lnTo>
                    <a:pt x="5797" y="951"/>
                  </a:lnTo>
                  <a:lnTo>
                    <a:pt x="5870" y="1048"/>
                  </a:lnTo>
                  <a:lnTo>
                    <a:pt x="5918" y="1145"/>
                  </a:lnTo>
                  <a:lnTo>
                    <a:pt x="5967" y="1243"/>
                  </a:lnTo>
                  <a:lnTo>
                    <a:pt x="5992" y="1340"/>
                  </a:lnTo>
                  <a:lnTo>
                    <a:pt x="5992" y="1340"/>
                  </a:lnTo>
                  <a:lnTo>
                    <a:pt x="5967" y="1438"/>
                  </a:lnTo>
                  <a:lnTo>
                    <a:pt x="5918" y="1535"/>
                  </a:lnTo>
                  <a:lnTo>
                    <a:pt x="5870" y="1633"/>
                  </a:lnTo>
                  <a:lnTo>
                    <a:pt x="5797" y="1730"/>
                  </a:lnTo>
                  <a:lnTo>
                    <a:pt x="5797" y="1730"/>
                  </a:lnTo>
                  <a:lnTo>
                    <a:pt x="5748" y="1754"/>
                  </a:lnTo>
                  <a:lnTo>
                    <a:pt x="5699" y="1754"/>
                  </a:lnTo>
                  <a:lnTo>
                    <a:pt x="5553" y="1754"/>
                  </a:lnTo>
                  <a:lnTo>
                    <a:pt x="5383" y="1657"/>
                  </a:lnTo>
                  <a:lnTo>
                    <a:pt x="5212" y="1535"/>
                  </a:lnTo>
                  <a:lnTo>
                    <a:pt x="5212" y="1535"/>
                  </a:lnTo>
                  <a:lnTo>
                    <a:pt x="5066" y="1389"/>
                  </a:lnTo>
                  <a:lnTo>
                    <a:pt x="4896" y="1316"/>
                  </a:lnTo>
                  <a:lnTo>
                    <a:pt x="4749" y="1292"/>
                  </a:lnTo>
                  <a:lnTo>
                    <a:pt x="4701" y="1316"/>
                  </a:lnTo>
                  <a:lnTo>
                    <a:pt x="4652" y="1340"/>
                  </a:lnTo>
                  <a:lnTo>
                    <a:pt x="4652" y="1340"/>
                  </a:lnTo>
                  <a:lnTo>
                    <a:pt x="4555" y="1413"/>
                  </a:lnTo>
                  <a:lnTo>
                    <a:pt x="4457" y="1486"/>
                  </a:lnTo>
                  <a:lnTo>
                    <a:pt x="4360" y="1511"/>
                  </a:lnTo>
                  <a:lnTo>
                    <a:pt x="4262" y="1535"/>
                  </a:lnTo>
                  <a:lnTo>
                    <a:pt x="4262" y="1535"/>
                  </a:lnTo>
                  <a:lnTo>
                    <a:pt x="4116" y="1559"/>
                  </a:lnTo>
                  <a:lnTo>
                    <a:pt x="4043" y="1584"/>
                  </a:lnTo>
                  <a:lnTo>
                    <a:pt x="3994" y="1633"/>
                  </a:lnTo>
                  <a:lnTo>
                    <a:pt x="3994" y="1633"/>
                  </a:lnTo>
                  <a:lnTo>
                    <a:pt x="3946" y="1657"/>
                  </a:lnTo>
                  <a:lnTo>
                    <a:pt x="3873" y="1681"/>
                  </a:lnTo>
                  <a:lnTo>
                    <a:pt x="3702" y="1730"/>
                  </a:lnTo>
                  <a:lnTo>
                    <a:pt x="3702" y="1730"/>
                  </a:lnTo>
                  <a:lnTo>
                    <a:pt x="3605" y="1730"/>
                  </a:lnTo>
                  <a:lnTo>
                    <a:pt x="3507" y="1779"/>
                  </a:lnTo>
                  <a:lnTo>
                    <a:pt x="3410" y="1827"/>
                  </a:lnTo>
                  <a:lnTo>
                    <a:pt x="3312" y="1900"/>
                  </a:lnTo>
                  <a:lnTo>
                    <a:pt x="3312" y="1900"/>
                  </a:lnTo>
                  <a:lnTo>
                    <a:pt x="3288" y="1949"/>
                  </a:lnTo>
                  <a:lnTo>
                    <a:pt x="3288" y="2022"/>
                  </a:lnTo>
                  <a:lnTo>
                    <a:pt x="3288" y="2144"/>
                  </a:lnTo>
                  <a:lnTo>
                    <a:pt x="3386" y="2314"/>
                  </a:lnTo>
                  <a:lnTo>
                    <a:pt x="3507" y="2485"/>
                  </a:lnTo>
                  <a:lnTo>
                    <a:pt x="3507" y="2485"/>
                  </a:lnTo>
                  <a:lnTo>
                    <a:pt x="3605" y="2558"/>
                  </a:lnTo>
                  <a:lnTo>
                    <a:pt x="3702" y="2582"/>
                  </a:lnTo>
                  <a:lnTo>
                    <a:pt x="3800" y="2607"/>
                  </a:lnTo>
                  <a:lnTo>
                    <a:pt x="3921" y="2607"/>
                  </a:lnTo>
                  <a:lnTo>
                    <a:pt x="4043" y="2582"/>
                  </a:lnTo>
                  <a:lnTo>
                    <a:pt x="4141" y="2534"/>
                  </a:lnTo>
                  <a:lnTo>
                    <a:pt x="4262" y="2461"/>
                  </a:lnTo>
                  <a:lnTo>
                    <a:pt x="4360" y="2388"/>
                  </a:lnTo>
                  <a:lnTo>
                    <a:pt x="4360" y="2388"/>
                  </a:lnTo>
                  <a:lnTo>
                    <a:pt x="4555" y="2193"/>
                  </a:lnTo>
                  <a:lnTo>
                    <a:pt x="4749" y="2047"/>
                  </a:lnTo>
                  <a:lnTo>
                    <a:pt x="4920" y="1949"/>
                  </a:lnTo>
                  <a:lnTo>
                    <a:pt x="5042" y="1900"/>
                  </a:lnTo>
                  <a:lnTo>
                    <a:pt x="5042" y="1900"/>
                  </a:lnTo>
                  <a:lnTo>
                    <a:pt x="5115" y="1925"/>
                  </a:lnTo>
                  <a:lnTo>
                    <a:pt x="5163" y="1974"/>
                  </a:lnTo>
                  <a:lnTo>
                    <a:pt x="5212" y="2022"/>
                  </a:lnTo>
                  <a:lnTo>
                    <a:pt x="5212" y="2095"/>
                  </a:lnTo>
                  <a:lnTo>
                    <a:pt x="5212" y="2095"/>
                  </a:lnTo>
                  <a:lnTo>
                    <a:pt x="5236" y="2168"/>
                  </a:lnTo>
                  <a:lnTo>
                    <a:pt x="5285" y="2241"/>
                  </a:lnTo>
                  <a:lnTo>
                    <a:pt x="5334" y="2266"/>
                  </a:lnTo>
                  <a:lnTo>
                    <a:pt x="5407" y="2290"/>
                  </a:lnTo>
                  <a:lnTo>
                    <a:pt x="5407" y="2290"/>
                  </a:lnTo>
                  <a:lnTo>
                    <a:pt x="5504" y="2314"/>
                  </a:lnTo>
                  <a:lnTo>
                    <a:pt x="5602" y="2339"/>
                  </a:lnTo>
                  <a:lnTo>
                    <a:pt x="5699" y="2412"/>
                  </a:lnTo>
                  <a:lnTo>
                    <a:pt x="5797" y="2485"/>
                  </a:lnTo>
                  <a:lnTo>
                    <a:pt x="5797" y="2485"/>
                  </a:lnTo>
                  <a:lnTo>
                    <a:pt x="5845" y="2558"/>
                  </a:lnTo>
                  <a:lnTo>
                    <a:pt x="5870" y="2680"/>
                  </a:lnTo>
                  <a:lnTo>
                    <a:pt x="5845" y="2777"/>
                  </a:lnTo>
                  <a:lnTo>
                    <a:pt x="5797" y="2850"/>
                  </a:lnTo>
                  <a:lnTo>
                    <a:pt x="5797" y="2850"/>
                  </a:lnTo>
                  <a:lnTo>
                    <a:pt x="5699" y="2923"/>
                  </a:lnTo>
                  <a:lnTo>
                    <a:pt x="5602" y="2996"/>
                  </a:lnTo>
                  <a:lnTo>
                    <a:pt x="5504" y="3045"/>
                  </a:lnTo>
                  <a:lnTo>
                    <a:pt x="5407" y="3045"/>
                  </a:lnTo>
                  <a:lnTo>
                    <a:pt x="5407" y="3045"/>
                  </a:lnTo>
                  <a:lnTo>
                    <a:pt x="5310" y="3069"/>
                  </a:lnTo>
                  <a:lnTo>
                    <a:pt x="5163" y="3167"/>
                  </a:lnTo>
                  <a:lnTo>
                    <a:pt x="4993" y="3289"/>
                  </a:lnTo>
                  <a:lnTo>
                    <a:pt x="4847" y="3435"/>
                  </a:lnTo>
                  <a:lnTo>
                    <a:pt x="4847" y="3435"/>
                  </a:lnTo>
                  <a:lnTo>
                    <a:pt x="4676" y="3581"/>
                  </a:lnTo>
                  <a:lnTo>
                    <a:pt x="4506" y="3703"/>
                  </a:lnTo>
                  <a:lnTo>
                    <a:pt x="4384" y="3776"/>
                  </a:lnTo>
                  <a:lnTo>
                    <a:pt x="4262" y="3800"/>
                  </a:lnTo>
                  <a:lnTo>
                    <a:pt x="4262" y="3800"/>
                  </a:lnTo>
                  <a:lnTo>
                    <a:pt x="4141" y="3849"/>
                  </a:lnTo>
                  <a:lnTo>
                    <a:pt x="3970" y="3971"/>
                  </a:lnTo>
                  <a:lnTo>
                    <a:pt x="3726" y="4165"/>
                  </a:lnTo>
                  <a:lnTo>
                    <a:pt x="3483" y="4409"/>
                  </a:lnTo>
                  <a:lnTo>
                    <a:pt x="3142" y="4750"/>
                  </a:lnTo>
                  <a:lnTo>
                    <a:pt x="3142" y="4750"/>
                  </a:lnTo>
                  <a:lnTo>
                    <a:pt x="3020" y="4847"/>
                  </a:lnTo>
                  <a:lnTo>
                    <a:pt x="2874" y="4969"/>
                  </a:lnTo>
                  <a:lnTo>
                    <a:pt x="2557" y="5164"/>
                  </a:lnTo>
                  <a:lnTo>
                    <a:pt x="2265" y="5286"/>
                  </a:lnTo>
                  <a:lnTo>
                    <a:pt x="2119" y="5310"/>
                  </a:lnTo>
                  <a:lnTo>
                    <a:pt x="1997" y="5335"/>
                  </a:lnTo>
                  <a:lnTo>
                    <a:pt x="1997" y="5335"/>
                  </a:lnTo>
                  <a:lnTo>
                    <a:pt x="1754" y="5335"/>
                  </a:lnTo>
                  <a:lnTo>
                    <a:pt x="1535" y="5383"/>
                  </a:lnTo>
                  <a:lnTo>
                    <a:pt x="1364" y="5456"/>
                  </a:lnTo>
                  <a:lnTo>
                    <a:pt x="1242" y="5529"/>
                  </a:lnTo>
                  <a:lnTo>
                    <a:pt x="1242" y="5529"/>
                  </a:lnTo>
                  <a:lnTo>
                    <a:pt x="1169" y="5602"/>
                  </a:lnTo>
                  <a:lnTo>
                    <a:pt x="1096" y="5700"/>
                  </a:lnTo>
                  <a:lnTo>
                    <a:pt x="1047" y="5797"/>
                  </a:lnTo>
                  <a:lnTo>
                    <a:pt x="1047" y="5895"/>
                  </a:lnTo>
                  <a:lnTo>
                    <a:pt x="1047" y="5895"/>
                  </a:lnTo>
                  <a:lnTo>
                    <a:pt x="1047" y="5992"/>
                  </a:lnTo>
                  <a:lnTo>
                    <a:pt x="1096" y="6090"/>
                  </a:lnTo>
                  <a:lnTo>
                    <a:pt x="1169" y="6187"/>
                  </a:lnTo>
                  <a:lnTo>
                    <a:pt x="1242" y="6284"/>
                  </a:lnTo>
                  <a:lnTo>
                    <a:pt x="1242" y="6284"/>
                  </a:lnTo>
                  <a:lnTo>
                    <a:pt x="1315" y="6357"/>
                  </a:lnTo>
                  <a:lnTo>
                    <a:pt x="1413" y="6406"/>
                  </a:lnTo>
                  <a:lnTo>
                    <a:pt x="1535" y="6455"/>
                  </a:lnTo>
                  <a:lnTo>
                    <a:pt x="1608" y="6455"/>
                  </a:lnTo>
                  <a:lnTo>
                    <a:pt x="1608" y="6455"/>
                  </a:lnTo>
                  <a:lnTo>
                    <a:pt x="1729" y="6504"/>
                  </a:lnTo>
                  <a:lnTo>
                    <a:pt x="1876" y="6601"/>
                  </a:lnTo>
                  <a:lnTo>
                    <a:pt x="2070" y="6747"/>
                  </a:lnTo>
                  <a:lnTo>
                    <a:pt x="2290" y="6942"/>
                  </a:lnTo>
                  <a:lnTo>
                    <a:pt x="2290" y="6942"/>
                  </a:lnTo>
                  <a:lnTo>
                    <a:pt x="2484" y="7137"/>
                  </a:lnTo>
                  <a:lnTo>
                    <a:pt x="2679" y="7283"/>
                  </a:lnTo>
                  <a:lnTo>
                    <a:pt x="2825" y="7380"/>
                  </a:lnTo>
                  <a:lnTo>
                    <a:pt x="2947" y="7405"/>
                  </a:lnTo>
                  <a:lnTo>
                    <a:pt x="2947" y="7405"/>
                  </a:lnTo>
                  <a:lnTo>
                    <a:pt x="3093" y="7380"/>
                  </a:lnTo>
                  <a:lnTo>
                    <a:pt x="3166" y="7356"/>
                  </a:lnTo>
                  <a:lnTo>
                    <a:pt x="3239" y="7332"/>
                  </a:lnTo>
                  <a:lnTo>
                    <a:pt x="3239" y="7332"/>
                  </a:lnTo>
                  <a:lnTo>
                    <a:pt x="3288" y="7283"/>
                  </a:lnTo>
                  <a:lnTo>
                    <a:pt x="3410" y="7259"/>
                  </a:lnTo>
                  <a:lnTo>
                    <a:pt x="3556" y="7234"/>
                  </a:lnTo>
                  <a:lnTo>
                    <a:pt x="3702" y="7234"/>
                  </a:lnTo>
                  <a:lnTo>
                    <a:pt x="3702" y="7234"/>
                  </a:lnTo>
                  <a:lnTo>
                    <a:pt x="3873" y="7234"/>
                  </a:lnTo>
                  <a:lnTo>
                    <a:pt x="4019" y="7283"/>
                  </a:lnTo>
                  <a:lnTo>
                    <a:pt x="4165" y="7332"/>
                  </a:lnTo>
                  <a:lnTo>
                    <a:pt x="4262" y="7429"/>
                  </a:lnTo>
                  <a:lnTo>
                    <a:pt x="4262" y="7429"/>
                  </a:lnTo>
                  <a:lnTo>
                    <a:pt x="4360" y="7502"/>
                  </a:lnTo>
                  <a:lnTo>
                    <a:pt x="4457" y="7551"/>
                  </a:lnTo>
                  <a:lnTo>
                    <a:pt x="4555" y="7600"/>
                  </a:lnTo>
                  <a:lnTo>
                    <a:pt x="4652" y="7600"/>
                  </a:lnTo>
                  <a:lnTo>
                    <a:pt x="4652" y="7600"/>
                  </a:lnTo>
                  <a:lnTo>
                    <a:pt x="4749" y="7648"/>
                  </a:lnTo>
                  <a:lnTo>
                    <a:pt x="4896" y="7721"/>
                  </a:lnTo>
                  <a:lnTo>
                    <a:pt x="5066" y="7843"/>
                  </a:lnTo>
                  <a:lnTo>
                    <a:pt x="5212" y="7989"/>
                  </a:lnTo>
                  <a:lnTo>
                    <a:pt x="5212" y="7989"/>
                  </a:lnTo>
                  <a:lnTo>
                    <a:pt x="5383" y="8135"/>
                  </a:lnTo>
                  <a:lnTo>
                    <a:pt x="5553" y="8257"/>
                  </a:lnTo>
                  <a:lnTo>
                    <a:pt x="5699" y="8330"/>
                  </a:lnTo>
                  <a:lnTo>
                    <a:pt x="5797" y="8355"/>
                  </a:lnTo>
                  <a:lnTo>
                    <a:pt x="5797" y="8355"/>
                  </a:lnTo>
                  <a:lnTo>
                    <a:pt x="5870" y="8379"/>
                  </a:lnTo>
                  <a:lnTo>
                    <a:pt x="5992" y="8428"/>
                  </a:lnTo>
                  <a:lnTo>
                    <a:pt x="6089" y="8476"/>
                  </a:lnTo>
                  <a:lnTo>
                    <a:pt x="6162" y="8549"/>
                  </a:lnTo>
                  <a:lnTo>
                    <a:pt x="6162" y="8549"/>
                  </a:lnTo>
                  <a:lnTo>
                    <a:pt x="6259" y="8622"/>
                  </a:lnTo>
                  <a:lnTo>
                    <a:pt x="6357" y="8695"/>
                  </a:lnTo>
                  <a:lnTo>
                    <a:pt x="6454" y="8720"/>
                  </a:lnTo>
                  <a:lnTo>
                    <a:pt x="6552" y="8744"/>
                  </a:lnTo>
                  <a:lnTo>
                    <a:pt x="6552" y="8744"/>
                  </a:lnTo>
                  <a:lnTo>
                    <a:pt x="6649" y="8769"/>
                  </a:lnTo>
                  <a:lnTo>
                    <a:pt x="6747" y="8793"/>
                  </a:lnTo>
                  <a:lnTo>
                    <a:pt x="6844" y="8866"/>
                  </a:lnTo>
                  <a:lnTo>
                    <a:pt x="6941" y="8939"/>
                  </a:lnTo>
                  <a:lnTo>
                    <a:pt x="6941" y="8939"/>
                  </a:lnTo>
                  <a:lnTo>
                    <a:pt x="7014" y="9036"/>
                  </a:lnTo>
                  <a:lnTo>
                    <a:pt x="7063" y="9134"/>
                  </a:lnTo>
                  <a:lnTo>
                    <a:pt x="7112" y="9231"/>
                  </a:lnTo>
                  <a:lnTo>
                    <a:pt x="7112" y="9304"/>
                  </a:lnTo>
                  <a:lnTo>
                    <a:pt x="7112" y="9304"/>
                  </a:lnTo>
                  <a:lnTo>
                    <a:pt x="7112" y="9402"/>
                  </a:lnTo>
                  <a:lnTo>
                    <a:pt x="7063" y="9499"/>
                  </a:lnTo>
                  <a:lnTo>
                    <a:pt x="7014" y="9597"/>
                  </a:lnTo>
                  <a:lnTo>
                    <a:pt x="6941" y="9694"/>
                  </a:lnTo>
                  <a:lnTo>
                    <a:pt x="6941" y="9694"/>
                  </a:lnTo>
                  <a:lnTo>
                    <a:pt x="6868" y="9791"/>
                  </a:lnTo>
                  <a:lnTo>
                    <a:pt x="6795" y="9889"/>
                  </a:lnTo>
                  <a:lnTo>
                    <a:pt x="6747" y="9986"/>
                  </a:lnTo>
                  <a:lnTo>
                    <a:pt x="6747" y="10084"/>
                  </a:lnTo>
                  <a:lnTo>
                    <a:pt x="6747" y="10084"/>
                  </a:lnTo>
                  <a:lnTo>
                    <a:pt x="6722" y="10181"/>
                  </a:lnTo>
                  <a:lnTo>
                    <a:pt x="6625" y="10327"/>
                  </a:lnTo>
                  <a:lnTo>
                    <a:pt x="6503" y="10473"/>
                  </a:lnTo>
                  <a:lnTo>
                    <a:pt x="6357" y="10644"/>
                  </a:lnTo>
                  <a:lnTo>
                    <a:pt x="6357" y="10644"/>
                  </a:lnTo>
                  <a:lnTo>
                    <a:pt x="6211" y="10814"/>
                  </a:lnTo>
                  <a:lnTo>
                    <a:pt x="6089" y="10961"/>
                  </a:lnTo>
                  <a:lnTo>
                    <a:pt x="6016" y="11107"/>
                  </a:lnTo>
                  <a:lnTo>
                    <a:pt x="5992" y="11204"/>
                  </a:lnTo>
                  <a:lnTo>
                    <a:pt x="5992" y="11204"/>
                  </a:lnTo>
                  <a:lnTo>
                    <a:pt x="5943" y="11326"/>
                  </a:lnTo>
                  <a:lnTo>
                    <a:pt x="5870" y="11472"/>
                  </a:lnTo>
                  <a:lnTo>
                    <a:pt x="5748" y="11618"/>
                  </a:lnTo>
                  <a:lnTo>
                    <a:pt x="5602" y="11789"/>
                  </a:lnTo>
                  <a:lnTo>
                    <a:pt x="5602" y="11789"/>
                  </a:lnTo>
                  <a:lnTo>
                    <a:pt x="5456" y="11935"/>
                  </a:lnTo>
                  <a:lnTo>
                    <a:pt x="5334" y="12105"/>
                  </a:lnTo>
                  <a:lnTo>
                    <a:pt x="5261" y="12251"/>
                  </a:lnTo>
                  <a:lnTo>
                    <a:pt x="5212" y="12349"/>
                  </a:lnTo>
                  <a:lnTo>
                    <a:pt x="5212" y="12349"/>
                  </a:lnTo>
                  <a:lnTo>
                    <a:pt x="5188" y="12446"/>
                  </a:lnTo>
                  <a:lnTo>
                    <a:pt x="5139" y="12568"/>
                  </a:lnTo>
                  <a:lnTo>
                    <a:pt x="5042" y="12714"/>
                  </a:lnTo>
                  <a:lnTo>
                    <a:pt x="4944" y="12836"/>
                  </a:lnTo>
                  <a:lnTo>
                    <a:pt x="4944" y="12836"/>
                  </a:lnTo>
                  <a:lnTo>
                    <a:pt x="4822" y="12958"/>
                  </a:lnTo>
                  <a:lnTo>
                    <a:pt x="4725" y="13079"/>
                  </a:lnTo>
                  <a:lnTo>
                    <a:pt x="4676" y="13201"/>
                  </a:lnTo>
                  <a:lnTo>
                    <a:pt x="4652" y="13299"/>
                  </a:lnTo>
                  <a:lnTo>
                    <a:pt x="4652" y="13299"/>
                  </a:lnTo>
                  <a:lnTo>
                    <a:pt x="4676" y="13469"/>
                  </a:lnTo>
                  <a:lnTo>
                    <a:pt x="4701" y="13542"/>
                  </a:lnTo>
                  <a:lnTo>
                    <a:pt x="4749" y="13591"/>
                  </a:lnTo>
                  <a:lnTo>
                    <a:pt x="4749" y="13591"/>
                  </a:lnTo>
                  <a:lnTo>
                    <a:pt x="4774" y="13640"/>
                  </a:lnTo>
                  <a:lnTo>
                    <a:pt x="4822" y="13713"/>
                  </a:lnTo>
                  <a:lnTo>
                    <a:pt x="4847" y="13883"/>
                  </a:lnTo>
                  <a:lnTo>
                    <a:pt x="4847" y="13883"/>
                  </a:lnTo>
                  <a:lnTo>
                    <a:pt x="4822" y="13956"/>
                  </a:lnTo>
                  <a:lnTo>
                    <a:pt x="4774" y="14005"/>
                  </a:lnTo>
                  <a:lnTo>
                    <a:pt x="4725" y="14054"/>
                  </a:lnTo>
                  <a:lnTo>
                    <a:pt x="4652" y="14054"/>
                  </a:lnTo>
                  <a:lnTo>
                    <a:pt x="4652" y="14054"/>
                  </a:lnTo>
                  <a:lnTo>
                    <a:pt x="4555" y="14054"/>
                  </a:lnTo>
                  <a:lnTo>
                    <a:pt x="4457" y="14005"/>
                  </a:lnTo>
                  <a:lnTo>
                    <a:pt x="4360" y="13956"/>
                  </a:lnTo>
                  <a:lnTo>
                    <a:pt x="4262" y="13883"/>
                  </a:lnTo>
                  <a:lnTo>
                    <a:pt x="4262" y="13883"/>
                  </a:lnTo>
                  <a:lnTo>
                    <a:pt x="4189" y="13761"/>
                  </a:lnTo>
                  <a:lnTo>
                    <a:pt x="4141" y="13615"/>
                  </a:lnTo>
                  <a:lnTo>
                    <a:pt x="4092" y="13469"/>
                  </a:lnTo>
                  <a:lnTo>
                    <a:pt x="4092" y="13299"/>
                  </a:lnTo>
                  <a:lnTo>
                    <a:pt x="4092" y="13299"/>
                  </a:lnTo>
                  <a:lnTo>
                    <a:pt x="4067" y="13152"/>
                  </a:lnTo>
                  <a:lnTo>
                    <a:pt x="4019" y="12982"/>
                  </a:lnTo>
                  <a:lnTo>
                    <a:pt x="3970" y="12836"/>
                  </a:lnTo>
                  <a:lnTo>
                    <a:pt x="3897" y="12738"/>
                  </a:lnTo>
                  <a:lnTo>
                    <a:pt x="3897" y="12738"/>
                  </a:lnTo>
                  <a:lnTo>
                    <a:pt x="3848" y="12690"/>
                  </a:lnTo>
                  <a:lnTo>
                    <a:pt x="3824" y="12592"/>
                  </a:lnTo>
                  <a:lnTo>
                    <a:pt x="3751" y="12349"/>
                  </a:lnTo>
                  <a:lnTo>
                    <a:pt x="3726" y="12056"/>
                  </a:lnTo>
                  <a:lnTo>
                    <a:pt x="3702" y="11716"/>
                  </a:lnTo>
                  <a:lnTo>
                    <a:pt x="3702" y="11472"/>
                  </a:lnTo>
                  <a:lnTo>
                    <a:pt x="3702" y="11472"/>
                  </a:lnTo>
                  <a:lnTo>
                    <a:pt x="3702" y="11301"/>
                  </a:lnTo>
                  <a:lnTo>
                    <a:pt x="3653" y="11107"/>
                  </a:lnTo>
                  <a:lnTo>
                    <a:pt x="3629" y="10936"/>
                  </a:lnTo>
                  <a:lnTo>
                    <a:pt x="3556" y="10741"/>
                  </a:lnTo>
                  <a:lnTo>
                    <a:pt x="3483" y="10571"/>
                  </a:lnTo>
                  <a:lnTo>
                    <a:pt x="3410" y="10425"/>
                  </a:lnTo>
                  <a:lnTo>
                    <a:pt x="3312" y="10279"/>
                  </a:lnTo>
                  <a:lnTo>
                    <a:pt x="3239" y="10181"/>
                  </a:lnTo>
                  <a:lnTo>
                    <a:pt x="3239" y="10181"/>
                  </a:lnTo>
                  <a:lnTo>
                    <a:pt x="3045" y="9962"/>
                  </a:lnTo>
                  <a:lnTo>
                    <a:pt x="2898" y="9767"/>
                  </a:lnTo>
                  <a:lnTo>
                    <a:pt x="2801" y="9621"/>
                  </a:lnTo>
                  <a:lnTo>
                    <a:pt x="2752" y="9499"/>
                  </a:lnTo>
                  <a:lnTo>
                    <a:pt x="2752" y="9499"/>
                  </a:lnTo>
                  <a:lnTo>
                    <a:pt x="2728" y="9353"/>
                  </a:lnTo>
                  <a:lnTo>
                    <a:pt x="2704" y="9280"/>
                  </a:lnTo>
                  <a:lnTo>
                    <a:pt x="2655" y="9231"/>
                  </a:lnTo>
                  <a:lnTo>
                    <a:pt x="2655" y="9231"/>
                  </a:lnTo>
                  <a:lnTo>
                    <a:pt x="2631" y="9158"/>
                  </a:lnTo>
                  <a:lnTo>
                    <a:pt x="2582" y="9036"/>
                  </a:lnTo>
                  <a:lnTo>
                    <a:pt x="2582" y="8890"/>
                  </a:lnTo>
                  <a:lnTo>
                    <a:pt x="2557" y="8744"/>
                  </a:lnTo>
                  <a:lnTo>
                    <a:pt x="2557" y="8744"/>
                  </a:lnTo>
                  <a:lnTo>
                    <a:pt x="2582" y="8598"/>
                  </a:lnTo>
                  <a:lnTo>
                    <a:pt x="2582" y="8452"/>
                  </a:lnTo>
                  <a:lnTo>
                    <a:pt x="2631" y="8330"/>
                  </a:lnTo>
                  <a:lnTo>
                    <a:pt x="2655" y="8281"/>
                  </a:lnTo>
                  <a:lnTo>
                    <a:pt x="2655" y="8281"/>
                  </a:lnTo>
                  <a:lnTo>
                    <a:pt x="2704" y="8208"/>
                  </a:lnTo>
                  <a:lnTo>
                    <a:pt x="2728" y="8160"/>
                  </a:lnTo>
                  <a:lnTo>
                    <a:pt x="2752" y="7989"/>
                  </a:lnTo>
                  <a:lnTo>
                    <a:pt x="2752" y="7989"/>
                  </a:lnTo>
                  <a:lnTo>
                    <a:pt x="2728" y="7819"/>
                  </a:lnTo>
                  <a:lnTo>
                    <a:pt x="2704" y="7746"/>
                  </a:lnTo>
                  <a:lnTo>
                    <a:pt x="2655" y="7697"/>
                  </a:lnTo>
                  <a:lnTo>
                    <a:pt x="2655" y="7697"/>
                  </a:lnTo>
                  <a:lnTo>
                    <a:pt x="2606" y="7673"/>
                  </a:lnTo>
                  <a:lnTo>
                    <a:pt x="2533" y="7624"/>
                  </a:lnTo>
                  <a:lnTo>
                    <a:pt x="2363" y="7600"/>
                  </a:lnTo>
                  <a:lnTo>
                    <a:pt x="2363" y="7600"/>
                  </a:lnTo>
                  <a:lnTo>
                    <a:pt x="2265" y="7575"/>
                  </a:lnTo>
                  <a:lnTo>
                    <a:pt x="2119" y="7502"/>
                  </a:lnTo>
                  <a:lnTo>
                    <a:pt x="1973" y="7380"/>
                  </a:lnTo>
                  <a:lnTo>
                    <a:pt x="1802" y="7234"/>
                  </a:lnTo>
                  <a:lnTo>
                    <a:pt x="1802" y="7234"/>
                  </a:lnTo>
                  <a:lnTo>
                    <a:pt x="1632" y="7088"/>
                  </a:lnTo>
                  <a:lnTo>
                    <a:pt x="1486" y="6966"/>
                  </a:lnTo>
                  <a:lnTo>
                    <a:pt x="1340" y="6869"/>
                  </a:lnTo>
                  <a:lnTo>
                    <a:pt x="1242" y="6845"/>
                  </a:lnTo>
                  <a:lnTo>
                    <a:pt x="1242" y="6845"/>
                  </a:lnTo>
                  <a:lnTo>
                    <a:pt x="1121" y="6796"/>
                  </a:lnTo>
                  <a:lnTo>
                    <a:pt x="926" y="6674"/>
                  </a:lnTo>
                  <a:lnTo>
                    <a:pt x="706" y="6504"/>
                  </a:lnTo>
                  <a:lnTo>
                    <a:pt x="463" y="6284"/>
                  </a:lnTo>
                  <a:lnTo>
                    <a:pt x="463" y="6284"/>
                  </a:lnTo>
                  <a:lnTo>
                    <a:pt x="171" y="5919"/>
                  </a:lnTo>
                  <a:lnTo>
                    <a:pt x="0" y="5700"/>
                  </a:lnTo>
                  <a:lnTo>
                    <a:pt x="0" y="5700"/>
                  </a:lnTo>
                  <a:lnTo>
                    <a:pt x="0" y="5724"/>
                  </a:lnTo>
                </a:path>
              </a:pathLst>
            </a:custGeom>
            <a:grpFill/>
            <a:ln w="952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668;p39">
              <a:extLst>
                <a:ext uri="{FF2B5EF4-FFF2-40B4-BE49-F238E27FC236}">
                  <a16:creationId xmlns:a16="http://schemas.microsoft.com/office/drawing/2014/main" id="{0DD2D850-5F8A-9845-A6E5-FA6976218443}"/>
                </a:ext>
              </a:extLst>
            </p:cNvPr>
            <p:cNvSpPr/>
            <p:nvPr/>
          </p:nvSpPr>
          <p:spPr>
            <a:xfrm>
              <a:off x="6128575" y="3695900"/>
              <a:ext cx="86475" cy="47525"/>
            </a:xfrm>
            <a:custGeom>
              <a:avLst/>
              <a:gdLst/>
              <a:ahLst/>
              <a:cxnLst/>
              <a:rect l="l" t="t" r="r" b="b"/>
              <a:pathLst>
                <a:path w="3459" h="1901" fill="none" extrusionOk="0">
                  <a:moveTo>
                    <a:pt x="2022" y="1340"/>
                  </a:moveTo>
                  <a:lnTo>
                    <a:pt x="2022" y="1340"/>
                  </a:lnTo>
                  <a:lnTo>
                    <a:pt x="1924" y="1413"/>
                  </a:lnTo>
                  <a:lnTo>
                    <a:pt x="1827" y="1486"/>
                  </a:lnTo>
                  <a:lnTo>
                    <a:pt x="1729" y="1511"/>
                  </a:lnTo>
                  <a:lnTo>
                    <a:pt x="1632" y="1535"/>
                  </a:lnTo>
                  <a:lnTo>
                    <a:pt x="1632" y="1535"/>
                  </a:lnTo>
                  <a:lnTo>
                    <a:pt x="1559" y="1535"/>
                  </a:lnTo>
                  <a:lnTo>
                    <a:pt x="1461" y="1584"/>
                  </a:lnTo>
                  <a:lnTo>
                    <a:pt x="1340" y="1657"/>
                  </a:lnTo>
                  <a:lnTo>
                    <a:pt x="1267" y="1730"/>
                  </a:lnTo>
                  <a:lnTo>
                    <a:pt x="1267" y="1730"/>
                  </a:lnTo>
                  <a:lnTo>
                    <a:pt x="1169" y="1803"/>
                  </a:lnTo>
                  <a:lnTo>
                    <a:pt x="1072" y="1852"/>
                  </a:lnTo>
                  <a:lnTo>
                    <a:pt x="974" y="1900"/>
                  </a:lnTo>
                  <a:lnTo>
                    <a:pt x="877" y="1900"/>
                  </a:lnTo>
                  <a:lnTo>
                    <a:pt x="877" y="1900"/>
                  </a:lnTo>
                  <a:lnTo>
                    <a:pt x="779" y="1900"/>
                  </a:lnTo>
                  <a:lnTo>
                    <a:pt x="682" y="1852"/>
                  </a:lnTo>
                  <a:lnTo>
                    <a:pt x="585" y="1803"/>
                  </a:lnTo>
                  <a:lnTo>
                    <a:pt x="512" y="1730"/>
                  </a:lnTo>
                  <a:lnTo>
                    <a:pt x="512" y="1730"/>
                  </a:lnTo>
                  <a:lnTo>
                    <a:pt x="438" y="1633"/>
                  </a:lnTo>
                  <a:lnTo>
                    <a:pt x="414" y="1535"/>
                  </a:lnTo>
                  <a:lnTo>
                    <a:pt x="438" y="1438"/>
                  </a:lnTo>
                  <a:lnTo>
                    <a:pt x="512" y="1340"/>
                  </a:lnTo>
                  <a:lnTo>
                    <a:pt x="512" y="1340"/>
                  </a:lnTo>
                  <a:lnTo>
                    <a:pt x="585" y="1243"/>
                  </a:lnTo>
                  <a:lnTo>
                    <a:pt x="633" y="1145"/>
                  </a:lnTo>
                  <a:lnTo>
                    <a:pt x="682" y="1048"/>
                  </a:lnTo>
                  <a:lnTo>
                    <a:pt x="682" y="951"/>
                  </a:lnTo>
                  <a:lnTo>
                    <a:pt x="682" y="951"/>
                  </a:lnTo>
                  <a:lnTo>
                    <a:pt x="658" y="804"/>
                  </a:lnTo>
                  <a:lnTo>
                    <a:pt x="633" y="731"/>
                  </a:lnTo>
                  <a:lnTo>
                    <a:pt x="585" y="683"/>
                  </a:lnTo>
                  <a:lnTo>
                    <a:pt x="585" y="683"/>
                  </a:lnTo>
                  <a:lnTo>
                    <a:pt x="536" y="634"/>
                  </a:lnTo>
                  <a:lnTo>
                    <a:pt x="463" y="610"/>
                  </a:lnTo>
                  <a:lnTo>
                    <a:pt x="317" y="585"/>
                  </a:lnTo>
                  <a:lnTo>
                    <a:pt x="317" y="585"/>
                  </a:lnTo>
                  <a:lnTo>
                    <a:pt x="146" y="561"/>
                  </a:lnTo>
                  <a:lnTo>
                    <a:pt x="73" y="512"/>
                  </a:lnTo>
                  <a:lnTo>
                    <a:pt x="24" y="488"/>
                  </a:lnTo>
                  <a:lnTo>
                    <a:pt x="24" y="488"/>
                  </a:lnTo>
                  <a:lnTo>
                    <a:pt x="0" y="439"/>
                  </a:lnTo>
                  <a:lnTo>
                    <a:pt x="24" y="366"/>
                  </a:lnTo>
                  <a:lnTo>
                    <a:pt x="49" y="293"/>
                  </a:lnTo>
                  <a:lnTo>
                    <a:pt x="122" y="196"/>
                  </a:lnTo>
                  <a:lnTo>
                    <a:pt x="122" y="196"/>
                  </a:lnTo>
                  <a:lnTo>
                    <a:pt x="171" y="171"/>
                  </a:lnTo>
                  <a:lnTo>
                    <a:pt x="268" y="123"/>
                  </a:lnTo>
                  <a:lnTo>
                    <a:pt x="512" y="74"/>
                  </a:lnTo>
                  <a:lnTo>
                    <a:pt x="804" y="25"/>
                  </a:lnTo>
                  <a:lnTo>
                    <a:pt x="1145" y="1"/>
                  </a:lnTo>
                  <a:lnTo>
                    <a:pt x="2509" y="1"/>
                  </a:lnTo>
                  <a:lnTo>
                    <a:pt x="2509" y="1"/>
                  </a:lnTo>
                  <a:lnTo>
                    <a:pt x="2850" y="25"/>
                  </a:lnTo>
                  <a:lnTo>
                    <a:pt x="3142" y="49"/>
                  </a:lnTo>
                  <a:lnTo>
                    <a:pt x="3337" y="74"/>
                  </a:lnTo>
                  <a:lnTo>
                    <a:pt x="3434" y="98"/>
                  </a:lnTo>
                  <a:lnTo>
                    <a:pt x="3434" y="98"/>
                  </a:lnTo>
                  <a:lnTo>
                    <a:pt x="3458" y="123"/>
                  </a:lnTo>
                  <a:lnTo>
                    <a:pt x="3434" y="171"/>
                  </a:lnTo>
                  <a:lnTo>
                    <a:pt x="3361" y="317"/>
                  </a:lnTo>
                  <a:lnTo>
                    <a:pt x="3239" y="488"/>
                  </a:lnTo>
                  <a:lnTo>
                    <a:pt x="3069" y="683"/>
                  </a:lnTo>
                  <a:lnTo>
                    <a:pt x="3069" y="683"/>
                  </a:lnTo>
                  <a:lnTo>
                    <a:pt x="2874" y="853"/>
                  </a:lnTo>
                  <a:lnTo>
                    <a:pt x="2679" y="999"/>
                  </a:lnTo>
                  <a:lnTo>
                    <a:pt x="2509" y="1121"/>
                  </a:lnTo>
                  <a:lnTo>
                    <a:pt x="2411" y="1145"/>
                  </a:lnTo>
                  <a:lnTo>
                    <a:pt x="2411" y="1145"/>
                  </a:lnTo>
                  <a:lnTo>
                    <a:pt x="2314" y="1170"/>
                  </a:lnTo>
                  <a:lnTo>
                    <a:pt x="2216" y="1194"/>
                  </a:lnTo>
                  <a:lnTo>
                    <a:pt x="2119" y="1267"/>
                  </a:lnTo>
                  <a:lnTo>
                    <a:pt x="2022" y="1340"/>
                  </a:lnTo>
                  <a:lnTo>
                    <a:pt x="2022" y="1340"/>
                  </a:lnTo>
                </a:path>
              </a:pathLst>
            </a:custGeom>
            <a:grpFill/>
            <a:ln w="952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669;p39">
              <a:extLst>
                <a:ext uri="{FF2B5EF4-FFF2-40B4-BE49-F238E27FC236}">
                  <a16:creationId xmlns:a16="http://schemas.microsoft.com/office/drawing/2014/main" id="{8DB18CCE-3750-A64A-9C8B-DD82C4CB1147}"/>
                </a:ext>
              </a:extLst>
            </p:cNvPr>
            <p:cNvSpPr/>
            <p:nvPr/>
          </p:nvSpPr>
          <p:spPr>
            <a:xfrm>
              <a:off x="6357500" y="3940075"/>
              <a:ext cx="18900" cy="34725"/>
            </a:xfrm>
            <a:custGeom>
              <a:avLst/>
              <a:gdLst/>
              <a:ahLst/>
              <a:cxnLst/>
              <a:rect l="l" t="t" r="r" b="b"/>
              <a:pathLst>
                <a:path w="756" h="1389" fill="none" extrusionOk="0">
                  <a:moveTo>
                    <a:pt x="585" y="682"/>
                  </a:moveTo>
                  <a:lnTo>
                    <a:pt x="585" y="682"/>
                  </a:lnTo>
                  <a:lnTo>
                    <a:pt x="512" y="779"/>
                  </a:lnTo>
                  <a:lnTo>
                    <a:pt x="439" y="877"/>
                  </a:lnTo>
                  <a:lnTo>
                    <a:pt x="390" y="974"/>
                  </a:lnTo>
                  <a:lnTo>
                    <a:pt x="390" y="1072"/>
                  </a:lnTo>
                  <a:lnTo>
                    <a:pt x="390" y="1072"/>
                  </a:lnTo>
                  <a:lnTo>
                    <a:pt x="366" y="1218"/>
                  </a:lnTo>
                  <a:lnTo>
                    <a:pt x="317" y="1291"/>
                  </a:lnTo>
                  <a:lnTo>
                    <a:pt x="293" y="1364"/>
                  </a:lnTo>
                  <a:lnTo>
                    <a:pt x="293" y="1364"/>
                  </a:lnTo>
                  <a:lnTo>
                    <a:pt x="244" y="1388"/>
                  </a:lnTo>
                  <a:lnTo>
                    <a:pt x="195" y="1388"/>
                  </a:lnTo>
                  <a:lnTo>
                    <a:pt x="147" y="1388"/>
                  </a:lnTo>
                  <a:lnTo>
                    <a:pt x="98" y="1364"/>
                  </a:lnTo>
                  <a:lnTo>
                    <a:pt x="98" y="1364"/>
                  </a:lnTo>
                  <a:lnTo>
                    <a:pt x="74" y="1291"/>
                  </a:lnTo>
                  <a:lnTo>
                    <a:pt x="25" y="1169"/>
                  </a:lnTo>
                  <a:lnTo>
                    <a:pt x="25" y="1023"/>
                  </a:lnTo>
                  <a:lnTo>
                    <a:pt x="1" y="877"/>
                  </a:lnTo>
                  <a:lnTo>
                    <a:pt x="1" y="877"/>
                  </a:lnTo>
                  <a:lnTo>
                    <a:pt x="25" y="706"/>
                  </a:lnTo>
                  <a:lnTo>
                    <a:pt x="98" y="536"/>
                  </a:lnTo>
                  <a:lnTo>
                    <a:pt x="171" y="365"/>
                  </a:lnTo>
                  <a:lnTo>
                    <a:pt x="293" y="219"/>
                  </a:lnTo>
                  <a:lnTo>
                    <a:pt x="293" y="219"/>
                  </a:lnTo>
                  <a:lnTo>
                    <a:pt x="415" y="122"/>
                  </a:lnTo>
                  <a:lnTo>
                    <a:pt x="512" y="49"/>
                  </a:lnTo>
                  <a:lnTo>
                    <a:pt x="609" y="0"/>
                  </a:lnTo>
                  <a:lnTo>
                    <a:pt x="682" y="24"/>
                  </a:lnTo>
                  <a:lnTo>
                    <a:pt x="682" y="24"/>
                  </a:lnTo>
                  <a:lnTo>
                    <a:pt x="707" y="73"/>
                  </a:lnTo>
                  <a:lnTo>
                    <a:pt x="731" y="146"/>
                  </a:lnTo>
                  <a:lnTo>
                    <a:pt x="756" y="317"/>
                  </a:lnTo>
                  <a:lnTo>
                    <a:pt x="756" y="317"/>
                  </a:lnTo>
                  <a:lnTo>
                    <a:pt x="756" y="390"/>
                  </a:lnTo>
                  <a:lnTo>
                    <a:pt x="707" y="487"/>
                  </a:lnTo>
                  <a:lnTo>
                    <a:pt x="658" y="609"/>
                  </a:lnTo>
                  <a:lnTo>
                    <a:pt x="585" y="682"/>
                  </a:lnTo>
                  <a:lnTo>
                    <a:pt x="585" y="682"/>
                  </a:lnTo>
                </a:path>
              </a:pathLst>
            </a:custGeom>
            <a:grpFill/>
            <a:ln w="952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670;p39">
              <a:extLst>
                <a:ext uri="{FF2B5EF4-FFF2-40B4-BE49-F238E27FC236}">
                  <a16:creationId xmlns:a16="http://schemas.microsoft.com/office/drawing/2014/main" id="{4DE210A0-C3D6-0F43-BF7C-C89DDCD5EA50}"/>
                </a:ext>
              </a:extLst>
            </p:cNvPr>
            <p:cNvSpPr/>
            <p:nvPr/>
          </p:nvSpPr>
          <p:spPr>
            <a:xfrm>
              <a:off x="6202850" y="3720875"/>
              <a:ext cx="204000" cy="278875"/>
            </a:xfrm>
            <a:custGeom>
              <a:avLst/>
              <a:gdLst/>
              <a:ahLst/>
              <a:cxnLst/>
              <a:rect l="l" t="t" r="r" b="b"/>
              <a:pathLst>
                <a:path w="8160" h="11155" fill="none" extrusionOk="0">
                  <a:moveTo>
                    <a:pt x="8159" y="4774"/>
                  </a:moveTo>
                  <a:lnTo>
                    <a:pt x="8159" y="4774"/>
                  </a:lnTo>
                  <a:lnTo>
                    <a:pt x="7599" y="4701"/>
                  </a:lnTo>
                  <a:lnTo>
                    <a:pt x="7283" y="4652"/>
                  </a:lnTo>
                  <a:lnTo>
                    <a:pt x="7136" y="4603"/>
                  </a:lnTo>
                  <a:lnTo>
                    <a:pt x="7136" y="4603"/>
                  </a:lnTo>
                  <a:lnTo>
                    <a:pt x="7088" y="4579"/>
                  </a:lnTo>
                  <a:lnTo>
                    <a:pt x="7015" y="4555"/>
                  </a:lnTo>
                  <a:lnTo>
                    <a:pt x="6844" y="4530"/>
                  </a:lnTo>
                  <a:lnTo>
                    <a:pt x="6844" y="4530"/>
                  </a:lnTo>
                  <a:lnTo>
                    <a:pt x="6747" y="4506"/>
                  </a:lnTo>
                  <a:lnTo>
                    <a:pt x="6649" y="4457"/>
                  </a:lnTo>
                  <a:lnTo>
                    <a:pt x="6552" y="4409"/>
                  </a:lnTo>
                  <a:lnTo>
                    <a:pt x="6454" y="4336"/>
                  </a:lnTo>
                  <a:lnTo>
                    <a:pt x="6454" y="4336"/>
                  </a:lnTo>
                  <a:lnTo>
                    <a:pt x="6381" y="4262"/>
                  </a:lnTo>
                  <a:lnTo>
                    <a:pt x="6308" y="4214"/>
                  </a:lnTo>
                  <a:lnTo>
                    <a:pt x="6235" y="4214"/>
                  </a:lnTo>
                  <a:lnTo>
                    <a:pt x="6187" y="4238"/>
                  </a:lnTo>
                  <a:lnTo>
                    <a:pt x="6187" y="4238"/>
                  </a:lnTo>
                  <a:lnTo>
                    <a:pt x="6162" y="4287"/>
                  </a:lnTo>
                  <a:lnTo>
                    <a:pt x="6162" y="4360"/>
                  </a:lnTo>
                  <a:lnTo>
                    <a:pt x="6211" y="4433"/>
                  </a:lnTo>
                  <a:lnTo>
                    <a:pt x="6284" y="4530"/>
                  </a:lnTo>
                  <a:lnTo>
                    <a:pt x="6284" y="4530"/>
                  </a:lnTo>
                  <a:lnTo>
                    <a:pt x="6357" y="4603"/>
                  </a:lnTo>
                  <a:lnTo>
                    <a:pt x="6454" y="4652"/>
                  </a:lnTo>
                  <a:lnTo>
                    <a:pt x="6576" y="4701"/>
                  </a:lnTo>
                  <a:lnTo>
                    <a:pt x="6649" y="4701"/>
                  </a:lnTo>
                  <a:lnTo>
                    <a:pt x="6649" y="4701"/>
                  </a:lnTo>
                  <a:lnTo>
                    <a:pt x="6747" y="4725"/>
                  </a:lnTo>
                  <a:lnTo>
                    <a:pt x="6844" y="4774"/>
                  </a:lnTo>
                  <a:lnTo>
                    <a:pt x="6942" y="4823"/>
                  </a:lnTo>
                  <a:lnTo>
                    <a:pt x="7039" y="4896"/>
                  </a:lnTo>
                  <a:lnTo>
                    <a:pt x="7039" y="4896"/>
                  </a:lnTo>
                  <a:lnTo>
                    <a:pt x="7063" y="4944"/>
                  </a:lnTo>
                  <a:lnTo>
                    <a:pt x="7088" y="4993"/>
                  </a:lnTo>
                  <a:lnTo>
                    <a:pt x="7063" y="5139"/>
                  </a:lnTo>
                  <a:lnTo>
                    <a:pt x="6966" y="5310"/>
                  </a:lnTo>
                  <a:lnTo>
                    <a:pt x="6844" y="5480"/>
                  </a:lnTo>
                  <a:lnTo>
                    <a:pt x="6844" y="5480"/>
                  </a:lnTo>
                  <a:lnTo>
                    <a:pt x="6674" y="5626"/>
                  </a:lnTo>
                  <a:lnTo>
                    <a:pt x="6528" y="5748"/>
                  </a:lnTo>
                  <a:lnTo>
                    <a:pt x="6381" y="5821"/>
                  </a:lnTo>
                  <a:lnTo>
                    <a:pt x="6284" y="5846"/>
                  </a:lnTo>
                  <a:lnTo>
                    <a:pt x="6284" y="5846"/>
                  </a:lnTo>
                  <a:lnTo>
                    <a:pt x="6113" y="5870"/>
                  </a:lnTo>
                  <a:lnTo>
                    <a:pt x="6040" y="5894"/>
                  </a:lnTo>
                  <a:lnTo>
                    <a:pt x="5992" y="5943"/>
                  </a:lnTo>
                  <a:lnTo>
                    <a:pt x="5992" y="5943"/>
                  </a:lnTo>
                  <a:lnTo>
                    <a:pt x="5943" y="5967"/>
                  </a:lnTo>
                  <a:lnTo>
                    <a:pt x="5894" y="5992"/>
                  </a:lnTo>
                  <a:lnTo>
                    <a:pt x="5846" y="5967"/>
                  </a:lnTo>
                  <a:lnTo>
                    <a:pt x="5797" y="5943"/>
                  </a:lnTo>
                  <a:lnTo>
                    <a:pt x="5797" y="5943"/>
                  </a:lnTo>
                  <a:lnTo>
                    <a:pt x="5773" y="5894"/>
                  </a:lnTo>
                  <a:lnTo>
                    <a:pt x="5724" y="5821"/>
                  </a:lnTo>
                  <a:lnTo>
                    <a:pt x="5699" y="5651"/>
                  </a:lnTo>
                  <a:lnTo>
                    <a:pt x="5699" y="5651"/>
                  </a:lnTo>
                  <a:lnTo>
                    <a:pt x="5675" y="5553"/>
                  </a:lnTo>
                  <a:lnTo>
                    <a:pt x="5602" y="5407"/>
                  </a:lnTo>
                  <a:lnTo>
                    <a:pt x="5480" y="5261"/>
                  </a:lnTo>
                  <a:lnTo>
                    <a:pt x="5334" y="5091"/>
                  </a:lnTo>
                  <a:lnTo>
                    <a:pt x="5334" y="5091"/>
                  </a:lnTo>
                  <a:lnTo>
                    <a:pt x="5188" y="4920"/>
                  </a:lnTo>
                  <a:lnTo>
                    <a:pt x="5066" y="4774"/>
                  </a:lnTo>
                  <a:lnTo>
                    <a:pt x="4969" y="4628"/>
                  </a:lnTo>
                  <a:lnTo>
                    <a:pt x="4944" y="4530"/>
                  </a:lnTo>
                  <a:lnTo>
                    <a:pt x="4944" y="4530"/>
                  </a:lnTo>
                  <a:lnTo>
                    <a:pt x="4944" y="4457"/>
                  </a:lnTo>
                  <a:lnTo>
                    <a:pt x="4920" y="4409"/>
                  </a:lnTo>
                  <a:lnTo>
                    <a:pt x="4896" y="4409"/>
                  </a:lnTo>
                  <a:lnTo>
                    <a:pt x="4847" y="4433"/>
                  </a:lnTo>
                  <a:lnTo>
                    <a:pt x="4847" y="4433"/>
                  </a:lnTo>
                  <a:lnTo>
                    <a:pt x="4823" y="4482"/>
                  </a:lnTo>
                  <a:lnTo>
                    <a:pt x="4774" y="4555"/>
                  </a:lnTo>
                  <a:lnTo>
                    <a:pt x="4750" y="4701"/>
                  </a:lnTo>
                  <a:lnTo>
                    <a:pt x="4750" y="4701"/>
                  </a:lnTo>
                  <a:lnTo>
                    <a:pt x="4774" y="4798"/>
                  </a:lnTo>
                  <a:lnTo>
                    <a:pt x="4847" y="4920"/>
                  </a:lnTo>
                  <a:lnTo>
                    <a:pt x="4920" y="5066"/>
                  </a:lnTo>
                  <a:lnTo>
                    <a:pt x="5042" y="5188"/>
                  </a:lnTo>
                  <a:lnTo>
                    <a:pt x="5042" y="5188"/>
                  </a:lnTo>
                  <a:lnTo>
                    <a:pt x="5139" y="5310"/>
                  </a:lnTo>
                  <a:lnTo>
                    <a:pt x="5237" y="5431"/>
                  </a:lnTo>
                  <a:lnTo>
                    <a:pt x="5310" y="5553"/>
                  </a:lnTo>
                  <a:lnTo>
                    <a:pt x="5334" y="5651"/>
                  </a:lnTo>
                  <a:lnTo>
                    <a:pt x="5334" y="5651"/>
                  </a:lnTo>
                  <a:lnTo>
                    <a:pt x="5334" y="5748"/>
                  </a:lnTo>
                  <a:lnTo>
                    <a:pt x="5383" y="5846"/>
                  </a:lnTo>
                  <a:lnTo>
                    <a:pt x="5432" y="5943"/>
                  </a:lnTo>
                  <a:lnTo>
                    <a:pt x="5505" y="6040"/>
                  </a:lnTo>
                  <a:lnTo>
                    <a:pt x="5505" y="6040"/>
                  </a:lnTo>
                  <a:lnTo>
                    <a:pt x="5626" y="6113"/>
                  </a:lnTo>
                  <a:lnTo>
                    <a:pt x="5773" y="6162"/>
                  </a:lnTo>
                  <a:lnTo>
                    <a:pt x="5919" y="6211"/>
                  </a:lnTo>
                  <a:lnTo>
                    <a:pt x="6089" y="6235"/>
                  </a:lnTo>
                  <a:lnTo>
                    <a:pt x="6089" y="6235"/>
                  </a:lnTo>
                  <a:lnTo>
                    <a:pt x="6235" y="6235"/>
                  </a:lnTo>
                  <a:lnTo>
                    <a:pt x="6357" y="6284"/>
                  </a:lnTo>
                  <a:lnTo>
                    <a:pt x="6430" y="6333"/>
                  </a:lnTo>
                  <a:lnTo>
                    <a:pt x="6454" y="6381"/>
                  </a:lnTo>
                  <a:lnTo>
                    <a:pt x="6454" y="6430"/>
                  </a:lnTo>
                  <a:lnTo>
                    <a:pt x="6454" y="6430"/>
                  </a:lnTo>
                  <a:lnTo>
                    <a:pt x="6430" y="6527"/>
                  </a:lnTo>
                  <a:lnTo>
                    <a:pt x="6308" y="6722"/>
                  </a:lnTo>
                  <a:lnTo>
                    <a:pt x="6113" y="6941"/>
                  </a:lnTo>
                  <a:lnTo>
                    <a:pt x="5894" y="7185"/>
                  </a:lnTo>
                  <a:lnTo>
                    <a:pt x="5894" y="7185"/>
                  </a:lnTo>
                  <a:lnTo>
                    <a:pt x="5675" y="7429"/>
                  </a:lnTo>
                  <a:lnTo>
                    <a:pt x="5505" y="7696"/>
                  </a:lnTo>
                  <a:lnTo>
                    <a:pt x="5358" y="7940"/>
                  </a:lnTo>
                  <a:lnTo>
                    <a:pt x="5334" y="8037"/>
                  </a:lnTo>
                  <a:lnTo>
                    <a:pt x="5334" y="8135"/>
                  </a:lnTo>
                  <a:lnTo>
                    <a:pt x="5334" y="8135"/>
                  </a:lnTo>
                  <a:lnTo>
                    <a:pt x="5334" y="8281"/>
                  </a:lnTo>
                  <a:lnTo>
                    <a:pt x="5358" y="8427"/>
                  </a:lnTo>
                  <a:lnTo>
                    <a:pt x="5383" y="8525"/>
                  </a:lnTo>
                  <a:lnTo>
                    <a:pt x="5432" y="8598"/>
                  </a:lnTo>
                  <a:lnTo>
                    <a:pt x="5432" y="8598"/>
                  </a:lnTo>
                  <a:lnTo>
                    <a:pt x="5456" y="8646"/>
                  </a:lnTo>
                  <a:lnTo>
                    <a:pt x="5480" y="8719"/>
                  </a:lnTo>
                  <a:lnTo>
                    <a:pt x="5505" y="8890"/>
                  </a:lnTo>
                  <a:lnTo>
                    <a:pt x="5505" y="8890"/>
                  </a:lnTo>
                  <a:lnTo>
                    <a:pt x="5480" y="8987"/>
                  </a:lnTo>
                  <a:lnTo>
                    <a:pt x="5383" y="9158"/>
                  </a:lnTo>
                  <a:lnTo>
                    <a:pt x="5237" y="9353"/>
                  </a:lnTo>
                  <a:lnTo>
                    <a:pt x="5042" y="9547"/>
                  </a:lnTo>
                  <a:lnTo>
                    <a:pt x="5042" y="9547"/>
                  </a:lnTo>
                  <a:lnTo>
                    <a:pt x="4847" y="9742"/>
                  </a:lnTo>
                  <a:lnTo>
                    <a:pt x="4701" y="9937"/>
                  </a:lnTo>
                  <a:lnTo>
                    <a:pt x="4603" y="10108"/>
                  </a:lnTo>
                  <a:lnTo>
                    <a:pt x="4555" y="10205"/>
                  </a:lnTo>
                  <a:lnTo>
                    <a:pt x="4555" y="10205"/>
                  </a:lnTo>
                  <a:lnTo>
                    <a:pt x="4530" y="10327"/>
                  </a:lnTo>
                  <a:lnTo>
                    <a:pt x="4457" y="10473"/>
                  </a:lnTo>
                  <a:lnTo>
                    <a:pt x="4336" y="10619"/>
                  </a:lnTo>
                  <a:lnTo>
                    <a:pt x="4189" y="10790"/>
                  </a:lnTo>
                  <a:lnTo>
                    <a:pt x="4189" y="10790"/>
                  </a:lnTo>
                  <a:lnTo>
                    <a:pt x="4019" y="10936"/>
                  </a:lnTo>
                  <a:lnTo>
                    <a:pt x="3873" y="11057"/>
                  </a:lnTo>
                  <a:lnTo>
                    <a:pt x="3727" y="11131"/>
                  </a:lnTo>
                  <a:lnTo>
                    <a:pt x="3605" y="11155"/>
                  </a:lnTo>
                  <a:lnTo>
                    <a:pt x="3605" y="11155"/>
                  </a:lnTo>
                  <a:lnTo>
                    <a:pt x="3532" y="11155"/>
                  </a:lnTo>
                  <a:lnTo>
                    <a:pt x="3434" y="11106"/>
                  </a:lnTo>
                  <a:lnTo>
                    <a:pt x="3337" y="11057"/>
                  </a:lnTo>
                  <a:lnTo>
                    <a:pt x="3240" y="10984"/>
                  </a:lnTo>
                  <a:lnTo>
                    <a:pt x="3240" y="10984"/>
                  </a:lnTo>
                  <a:lnTo>
                    <a:pt x="3167" y="10887"/>
                  </a:lnTo>
                  <a:lnTo>
                    <a:pt x="3093" y="10790"/>
                  </a:lnTo>
                  <a:lnTo>
                    <a:pt x="3069" y="10692"/>
                  </a:lnTo>
                  <a:lnTo>
                    <a:pt x="3045" y="10595"/>
                  </a:lnTo>
                  <a:lnTo>
                    <a:pt x="3045" y="10595"/>
                  </a:lnTo>
                  <a:lnTo>
                    <a:pt x="3020" y="10424"/>
                  </a:lnTo>
                  <a:lnTo>
                    <a:pt x="2996" y="10351"/>
                  </a:lnTo>
                  <a:lnTo>
                    <a:pt x="2947" y="10302"/>
                  </a:lnTo>
                  <a:lnTo>
                    <a:pt x="2947" y="10302"/>
                  </a:lnTo>
                  <a:lnTo>
                    <a:pt x="2923" y="10254"/>
                  </a:lnTo>
                  <a:lnTo>
                    <a:pt x="2874" y="10181"/>
                  </a:lnTo>
                  <a:lnTo>
                    <a:pt x="2850" y="10035"/>
                  </a:lnTo>
                  <a:lnTo>
                    <a:pt x="2850" y="10035"/>
                  </a:lnTo>
                  <a:lnTo>
                    <a:pt x="2826" y="9864"/>
                  </a:lnTo>
                  <a:lnTo>
                    <a:pt x="2801" y="9791"/>
                  </a:lnTo>
                  <a:lnTo>
                    <a:pt x="2752" y="9742"/>
                  </a:lnTo>
                  <a:lnTo>
                    <a:pt x="2752" y="9742"/>
                  </a:lnTo>
                  <a:lnTo>
                    <a:pt x="2728" y="9669"/>
                  </a:lnTo>
                  <a:lnTo>
                    <a:pt x="2704" y="9572"/>
                  </a:lnTo>
                  <a:lnTo>
                    <a:pt x="2679" y="9426"/>
                  </a:lnTo>
                  <a:lnTo>
                    <a:pt x="2655" y="9255"/>
                  </a:lnTo>
                  <a:lnTo>
                    <a:pt x="2655" y="9255"/>
                  </a:lnTo>
                  <a:lnTo>
                    <a:pt x="2679" y="9109"/>
                  </a:lnTo>
                  <a:lnTo>
                    <a:pt x="2704" y="8963"/>
                  </a:lnTo>
                  <a:lnTo>
                    <a:pt x="2728" y="8866"/>
                  </a:lnTo>
                  <a:lnTo>
                    <a:pt x="2752" y="8792"/>
                  </a:lnTo>
                  <a:lnTo>
                    <a:pt x="2752" y="8792"/>
                  </a:lnTo>
                  <a:lnTo>
                    <a:pt x="2801" y="8744"/>
                  </a:lnTo>
                  <a:lnTo>
                    <a:pt x="2826" y="8671"/>
                  </a:lnTo>
                  <a:lnTo>
                    <a:pt x="2850" y="8500"/>
                  </a:lnTo>
                  <a:lnTo>
                    <a:pt x="2850" y="8500"/>
                  </a:lnTo>
                  <a:lnTo>
                    <a:pt x="2826" y="8403"/>
                  </a:lnTo>
                  <a:lnTo>
                    <a:pt x="2777" y="8281"/>
                  </a:lnTo>
                  <a:lnTo>
                    <a:pt x="2679" y="8159"/>
                  </a:lnTo>
                  <a:lnTo>
                    <a:pt x="2582" y="8037"/>
                  </a:lnTo>
                  <a:lnTo>
                    <a:pt x="2582" y="8037"/>
                  </a:lnTo>
                  <a:lnTo>
                    <a:pt x="2460" y="7891"/>
                  </a:lnTo>
                  <a:lnTo>
                    <a:pt x="2363" y="7721"/>
                  </a:lnTo>
                  <a:lnTo>
                    <a:pt x="2314" y="7526"/>
                  </a:lnTo>
                  <a:lnTo>
                    <a:pt x="2290" y="7356"/>
                  </a:lnTo>
                  <a:lnTo>
                    <a:pt x="2290" y="7356"/>
                  </a:lnTo>
                  <a:lnTo>
                    <a:pt x="2290" y="7209"/>
                  </a:lnTo>
                  <a:lnTo>
                    <a:pt x="2265" y="7063"/>
                  </a:lnTo>
                  <a:lnTo>
                    <a:pt x="2217" y="6966"/>
                  </a:lnTo>
                  <a:lnTo>
                    <a:pt x="2192" y="6893"/>
                  </a:lnTo>
                  <a:lnTo>
                    <a:pt x="2192" y="6893"/>
                  </a:lnTo>
                  <a:lnTo>
                    <a:pt x="2144" y="6844"/>
                  </a:lnTo>
                  <a:lnTo>
                    <a:pt x="2071" y="6820"/>
                  </a:lnTo>
                  <a:lnTo>
                    <a:pt x="1900" y="6795"/>
                  </a:lnTo>
                  <a:lnTo>
                    <a:pt x="1900" y="6795"/>
                  </a:lnTo>
                  <a:lnTo>
                    <a:pt x="1754" y="6820"/>
                  </a:lnTo>
                  <a:lnTo>
                    <a:pt x="1681" y="6844"/>
                  </a:lnTo>
                  <a:lnTo>
                    <a:pt x="1632" y="6893"/>
                  </a:lnTo>
                  <a:lnTo>
                    <a:pt x="1632" y="6893"/>
                  </a:lnTo>
                  <a:lnTo>
                    <a:pt x="1559" y="6941"/>
                  </a:lnTo>
                  <a:lnTo>
                    <a:pt x="1437" y="6966"/>
                  </a:lnTo>
                  <a:lnTo>
                    <a:pt x="1291" y="6990"/>
                  </a:lnTo>
                  <a:lnTo>
                    <a:pt x="1145" y="6990"/>
                  </a:lnTo>
                  <a:lnTo>
                    <a:pt x="1145" y="6990"/>
                  </a:lnTo>
                  <a:lnTo>
                    <a:pt x="975" y="6966"/>
                  </a:lnTo>
                  <a:lnTo>
                    <a:pt x="780" y="6868"/>
                  </a:lnTo>
                  <a:lnTo>
                    <a:pt x="561" y="6747"/>
                  </a:lnTo>
                  <a:lnTo>
                    <a:pt x="390" y="6601"/>
                  </a:lnTo>
                  <a:lnTo>
                    <a:pt x="390" y="6601"/>
                  </a:lnTo>
                  <a:lnTo>
                    <a:pt x="317" y="6527"/>
                  </a:lnTo>
                  <a:lnTo>
                    <a:pt x="244" y="6406"/>
                  </a:lnTo>
                  <a:lnTo>
                    <a:pt x="122" y="6113"/>
                  </a:lnTo>
                  <a:lnTo>
                    <a:pt x="49" y="5797"/>
                  </a:lnTo>
                  <a:lnTo>
                    <a:pt x="0" y="5480"/>
                  </a:lnTo>
                  <a:lnTo>
                    <a:pt x="0" y="5480"/>
                  </a:lnTo>
                  <a:lnTo>
                    <a:pt x="25" y="5310"/>
                  </a:lnTo>
                  <a:lnTo>
                    <a:pt x="49" y="5139"/>
                  </a:lnTo>
                  <a:lnTo>
                    <a:pt x="147" y="4798"/>
                  </a:lnTo>
                  <a:lnTo>
                    <a:pt x="220" y="4628"/>
                  </a:lnTo>
                  <a:lnTo>
                    <a:pt x="293" y="4482"/>
                  </a:lnTo>
                  <a:lnTo>
                    <a:pt x="390" y="4336"/>
                  </a:lnTo>
                  <a:lnTo>
                    <a:pt x="487" y="4238"/>
                  </a:lnTo>
                  <a:lnTo>
                    <a:pt x="487" y="4238"/>
                  </a:lnTo>
                  <a:lnTo>
                    <a:pt x="682" y="4043"/>
                  </a:lnTo>
                  <a:lnTo>
                    <a:pt x="877" y="3897"/>
                  </a:lnTo>
                  <a:lnTo>
                    <a:pt x="1048" y="3800"/>
                  </a:lnTo>
                  <a:lnTo>
                    <a:pt x="1145" y="3751"/>
                  </a:lnTo>
                  <a:lnTo>
                    <a:pt x="1145" y="3751"/>
                  </a:lnTo>
                  <a:lnTo>
                    <a:pt x="1316" y="3727"/>
                  </a:lnTo>
                  <a:lnTo>
                    <a:pt x="1389" y="3702"/>
                  </a:lnTo>
                  <a:lnTo>
                    <a:pt x="1437" y="3654"/>
                  </a:lnTo>
                  <a:lnTo>
                    <a:pt x="1437" y="3654"/>
                  </a:lnTo>
                  <a:lnTo>
                    <a:pt x="1510" y="3629"/>
                  </a:lnTo>
                  <a:lnTo>
                    <a:pt x="1608" y="3605"/>
                  </a:lnTo>
                  <a:lnTo>
                    <a:pt x="1754" y="3581"/>
                  </a:lnTo>
                  <a:lnTo>
                    <a:pt x="1900" y="3581"/>
                  </a:lnTo>
                  <a:lnTo>
                    <a:pt x="1900" y="3581"/>
                  </a:lnTo>
                  <a:lnTo>
                    <a:pt x="2071" y="3581"/>
                  </a:lnTo>
                  <a:lnTo>
                    <a:pt x="2241" y="3629"/>
                  </a:lnTo>
                  <a:lnTo>
                    <a:pt x="2363" y="3678"/>
                  </a:lnTo>
                  <a:lnTo>
                    <a:pt x="2485" y="3751"/>
                  </a:lnTo>
                  <a:lnTo>
                    <a:pt x="2485" y="3751"/>
                  </a:lnTo>
                  <a:lnTo>
                    <a:pt x="2558" y="3824"/>
                  </a:lnTo>
                  <a:lnTo>
                    <a:pt x="2655" y="3897"/>
                  </a:lnTo>
                  <a:lnTo>
                    <a:pt x="2777" y="3946"/>
                  </a:lnTo>
                  <a:lnTo>
                    <a:pt x="2850" y="3946"/>
                  </a:lnTo>
                  <a:lnTo>
                    <a:pt x="2850" y="3946"/>
                  </a:lnTo>
                  <a:lnTo>
                    <a:pt x="3020" y="3970"/>
                  </a:lnTo>
                  <a:lnTo>
                    <a:pt x="3093" y="4019"/>
                  </a:lnTo>
                  <a:lnTo>
                    <a:pt x="3142" y="4043"/>
                  </a:lnTo>
                  <a:lnTo>
                    <a:pt x="3142" y="4043"/>
                  </a:lnTo>
                  <a:lnTo>
                    <a:pt x="3191" y="4068"/>
                  </a:lnTo>
                  <a:lnTo>
                    <a:pt x="3240" y="4092"/>
                  </a:lnTo>
                  <a:lnTo>
                    <a:pt x="3288" y="4068"/>
                  </a:lnTo>
                  <a:lnTo>
                    <a:pt x="3337" y="4043"/>
                  </a:lnTo>
                  <a:lnTo>
                    <a:pt x="3337" y="4043"/>
                  </a:lnTo>
                  <a:lnTo>
                    <a:pt x="3386" y="4019"/>
                  </a:lnTo>
                  <a:lnTo>
                    <a:pt x="3459" y="3970"/>
                  </a:lnTo>
                  <a:lnTo>
                    <a:pt x="3605" y="3946"/>
                  </a:lnTo>
                  <a:lnTo>
                    <a:pt x="3605" y="3946"/>
                  </a:lnTo>
                  <a:lnTo>
                    <a:pt x="3775" y="3970"/>
                  </a:lnTo>
                  <a:lnTo>
                    <a:pt x="3848" y="4019"/>
                  </a:lnTo>
                  <a:lnTo>
                    <a:pt x="3897" y="4043"/>
                  </a:lnTo>
                  <a:lnTo>
                    <a:pt x="3897" y="4043"/>
                  </a:lnTo>
                  <a:lnTo>
                    <a:pt x="3970" y="4092"/>
                  </a:lnTo>
                  <a:lnTo>
                    <a:pt x="4068" y="4116"/>
                  </a:lnTo>
                  <a:lnTo>
                    <a:pt x="4214" y="4141"/>
                  </a:lnTo>
                  <a:lnTo>
                    <a:pt x="4384" y="4141"/>
                  </a:lnTo>
                  <a:lnTo>
                    <a:pt x="4384" y="4141"/>
                  </a:lnTo>
                  <a:lnTo>
                    <a:pt x="4530" y="4141"/>
                  </a:lnTo>
                  <a:lnTo>
                    <a:pt x="4677" y="4116"/>
                  </a:lnTo>
                  <a:lnTo>
                    <a:pt x="4774" y="4092"/>
                  </a:lnTo>
                  <a:lnTo>
                    <a:pt x="4847" y="4043"/>
                  </a:lnTo>
                  <a:lnTo>
                    <a:pt x="4847" y="4043"/>
                  </a:lnTo>
                  <a:lnTo>
                    <a:pt x="4896" y="3995"/>
                  </a:lnTo>
                  <a:lnTo>
                    <a:pt x="4920" y="3921"/>
                  </a:lnTo>
                  <a:lnTo>
                    <a:pt x="4944" y="3751"/>
                  </a:lnTo>
                  <a:lnTo>
                    <a:pt x="4944" y="3751"/>
                  </a:lnTo>
                  <a:lnTo>
                    <a:pt x="4944" y="3727"/>
                  </a:lnTo>
                  <a:lnTo>
                    <a:pt x="4920" y="3678"/>
                  </a:lnTo>
                  <a:lnTo>
                    <a:pt x="4823" y="3629"/>
                  </a:lnTo>
                  <a:lnTo>
                    <a:pt x="4701" y="3581"/>
                  </a:lnTo>
                  <a:lnTo>
                    <a:pt x="4555" y="3581"/>
                  </a:lnTo>
                  <a:lnTo>
                    <a:pt x="4555" y="3581"/>
                  </a:lnTo>
                  <a:lnTo>
                    <a:pt x="4409" y="3556"/>
                  </a:lnTo>
                  <a:lnTo>
                    <a:pt x="4238" y="3507"/>
                  </a:lnTo>
                  <a:lnTo>
                    <a:pt x="4092" y="3459"/>
                  </a:lnTo>
                  <a:lnTo>
                    <a:pt x="3995" y="3386"/>
                  </a:lnTo>
                  <a:lnTo>
                    <a:pt x="3995" y="3386"/>
                  </a:lnTo>
                  <a:lnTo>
                    <a:pt x="3897" y="3313"/>
                  </a:lnTo>
                  <a:lnTo>
                    <a:pt x="3800" y="3240"/>
                  </a:lnTo>
                  <a:lnTo>
                    <a:pt x="3702" y="3215"/>
                  </a:lnTo>
                  <a:lnTo>
                    <a:pt x="3605" y="3191"/>
                  </a:lnTo>
                  <a:lnTo>
                    <a:pt x="3605" y="3191"/>
                  </a:lnTo>
                  <a:lnTo>
                    <a:pt x="3532" y="3166"/>
                  </a:lnTo>
                  <a:lnTo>
                    <a:pt x="3434" y="3142"/>
                  </a:lnTo>
                  <a:lnTo>
                    <a:pt x="3337" y="3069"/>
                  </a:lnTo>
                  <a:lnTo>
                    <a:pt x="3240" y="2996"/>
                  </a:lnTo>
                  <a:lnTo>
                    <a:pt x="3240" y="2996"/>
                  </a:lnTo>
                  <a:lnTo>
                    <a:pt x="3167" y="2923"/>
                  </a:lnTo>
                  <a:lnTo>
                    <a:pt x="3069" y="2899"/>
                  </a:lnTo>
                  <a:lnTo>
                    <a:pt x="2996" y="2874"/>
                  </a:lnTo>
                  <a:lnTo>
                    <a:pt x="2947" y="2899"/>
                  </a:lnTo>
                  <a:lnTo>
                    <a:pt x="2947" y="2899"/>
                  </a:lnTo>
                  <a:lnTo>
                    <a:pt x="2899" y="2923"/>
                  </a:lnTo>
                  <a:lnTo>
                    <a:pt x="2826" y="2923"/>
                  </a:lnTo>
                  <a:lnTo>
                    <a:pt x="2752" y="2874"/>
                  </a:lnTo>
                  <a:lnTo>
                    <a:pt x="2655" y="2801"/>
                  </a:lnTo>
                  <a:lnTo>
                    <a:pt x="2655" y="2801"/>
                  </a:lnTo>
                  <a:lnTo>
                    <a:pt x="2582" y="2752"/>
                  </a:lnTo>
                  <a:lnTo>
                    <a:pt x="2509" y="2704"/>
                  </a:lnTo>
                  <a:lnTo>
                    <a:pt x="2436" y="2704"/>
                  </a:lnTo>
                  <a:lnTo>
                    <a:pt x="2387" y="2704"/>
                  </a:lnTo>
                  <a:lnTo>
                    <a:pt x="2387" y="2704"/>
                  </a:lnTo>
                  <a:lnTo>
                    <a:pt x="2338" y="2752"/>
                  </a:lnTo>
                  <a:lnTo>
                    <a:pt x="2265" y="2777"/>
                  </a:lnTo>
                  <a:lnTo>
                    <a:pt x="2095" y="2801"/>
                  </a:lnTo>
                  <a:lnTo>
                    <a:pt x="2095" y="2801"/>
                  </a:lnTo>
                  <a:lnTo>
                    <a:pt x="1997" y="2850"/>
                  </a:lnTo>
                  <a:lnTo>
                    <a:pt x="1851" y="2923"/>
                  </a:lnTo>
                  <a:lnTo>
                    <a:pt x="1681" y="3045"/>
                  </a:lnTo>
                  <a:lnTo>
                    <a:pt x="1535" y="3191"/>
                  </a:lnTo>
                  <a:lnTo>
                    <a:pt x="1535" y="3191"/>
                  </a:lnTo>
                  <a:lnTo>
                    <a:pt x="1364" y="3337"/>
                  </a:lnTo>
                  <a:lnTo>
                    <a:pt x="1194" y="3459"/>
                  </a:lnTo>
                  <a:lnTo>
                    <a:pt x="1072" y="3532"/>
                  </a:lnTo>
                  <a:lnTo>
                    <a:pt x="950" y="3581"/>
                  </a:lnTo>
                  <a:lnTo>
                    <a:pt x="950" y="3581"/>
                  </a:lnTo>
                  <a:lnTo>
                    <a:pt x="804" y="3532"/>
                  </a:lnTo>
                  <a:lnTo>
                    <a:pt x="731" y="3507"/>
                  </a:lnTo>
                  <a:lnTo>
                    <a:pt x="682" y="3483"/>
                  </a:lnTo>
                  <a:lnTo>
                    <a:pt x="682" y="3483"/>
                  </a:lnTo>
                  <a:lnTo>
                    <a:pt x="634" y="3434"/>
                  </a:lnTo>
                  <a:lnTo>
                    <a:pt x="609" y="3361"/>
                  </a:lnTo>
                  <a:lnTo>
                    <a:pt x="585" y="3191"/>
                  </a:lnTo>
                  <a:lnTo>
                    <a:pt x="585" y="3191"/>
                  </a:lnTo>
                  <a:lnTo>
                    <a:pt x="609" y="3020"/>
                  </a:lnTo>
                  <a:lnTo>
                    <a:pt x="634" y="2947"/>
                  </a:lnTo>
                  <a:lnTo>
                    <a:pt x="682" y="2899"/>
                  </a:lnTo>
                  <a:lnTo>
                    <a:pt x="682" y="2899"/>
                  </a:lnTo>
                  <a:lnTo>
                    <a:pt x="731" y="2874"/>
                  </a:lnTo>
                  <a:lnTo>
                    <a:pt x="853" y="2850"/>
                  </a:lnTo>
                  <a:lnTo>
                    <a:pt x="999" y="2826"/>
                  </a:lnTo>
                  <a:lnTo>
                    <a:pt x="1145" y="2801"/>
                  </a:lnTo>
                  <a:lnTo>
                    <a:pt x="1145" y="2801"/>
                  </a:lnTo>
                  <a:lnTo>
                    <a:pt x="1291" y="2801"/>
                  </a:lnTo>
                  <a:lnTo>
                    <a:pt x="1413" y="2752"/>
                  </a:lnTo>
                  <a:lnTo>
                    <a:pt x="1486" y="2704"/>
                  </a:lnTo>
                  <a:lnTo>
                    <a:pt x="1510" y="2655"/>
                  </a:lnTo>
                  <a:lnTo>
                    <a:pt x="1535" y="2631"/>
                  </a:lnTo>
                  <a:lnTo>
                    <a:pt x="1535" y="2631"/>
                  </a:lnTo>
                  <a:lnTo>
                    <a:pt x="1486" y="2460"/>
                  </a:lnTo>
                  <a:lnTo>
                    <a:pt x="1462" y="2387"/>
                  </a:lnTo>
                  <a:lnTo>
                    <a:pt x="1437" y="2338"/>
                  </a:lnTo>
                  <a:lnTo>
                    <a:pt x="1437" y="2338"/>
                  </a:lnTo>
                  <a:lnTo>
                    <a:pt x="1389" y="2290"/>
                  </a:lnTo>
                  <a:lnTo>
                    <a:pt x="1389" y="2241"/>
                  </a:lnTo>
                  <a:lnTo>
                    <a:pt x="1389" y="2192"/>
                  </a:lnTo>
                  <a:lnTo>
                    <a:pt x="1437" y="2144"/>
                  </a:lnTo>
                  <a:lnTo>
                    <a:pt x="1437" y="2144"/>
                  </a:lnTo>
                  <a:lnTo>
                    <a:pt x="1486" y="2119"/>
                  </a:lnTo>
                  <a:lnTo>
                    <a:pt x="1559" y="2070"/>
                  </a:lnTo>
                  <a:lnTo>
                    <a:pt x="1705" y="2046"/>
                  </a:lnTo>
                  <a:lnTo>
                    <a:pt x="1705" y="2046"/>
                  </a:lnTo>
                  <a:lnTo>
                    <a:pt x="1803" y="2046"/>
                  </a:lnTo>
                  <a:lnTo>
                    <a:pt x="1900" y="1997"/>
                  </a:lnTo>
                  <a:lnTo>
                    <a:pt x="1997" y="1924"/>
                  </a:lnTo>
                  <a:lnTo>
                    <a:pt x="2095" y="1851"/>
                  </a:lnTo>
                  <a:lnTo>
                    <a:pt x="2095" y="1851"/>
                  </a:lnTo>
                  <a:lnTo>
                    <a:pt x="2168" y="1778"/>
                  </a:lnTo>
                  <a:lnTo>
                    <a:pt x="2241" y="1681"/>
                  </a:lnTo>
                  <a:lnTo>
                    <a:pt x="2265" y="1559"/>
                  </a:lnTo>
                  <a:lnTo>
                    <a:pt x="2290" y="1486"/>
                  </a:lnTo>
                  <a:lnTo>
                    <a:pt x="2290" y="1486"/>
                  </a:lnTo>
                  <a:lnTo>
                    <a:pt x="2265" y="1315"/>
                  </a:lnTo>
                  <a:lnTo>
                    <a:pt x="2217" y="1242"/>
                  </a:lnTo>
                  <a:lnTo>
                    <a:pt x="2192" y="1194"/>
                  </a:lnTo>
                  <a:lnTo>
                    <a:pt x="2192" y="1194"/>
                  </a:lnTo>
                  <a:lnTo>
                    <a:pt x="2192" y="1169"/>
                  </a:lnTo>
                  <a:lnTo>
                    <a:pt x="2192" y="1121"/>
                  </a:lnTo>
                  <a:lnTo>
                    <a:pt x="2265" y="999"/>
                  </a:lnTo>
                  <a:lnTo>
                    <a:pt x="2387" y="828"/>
                  </a:lnTo>
                  <a:lnTo>
                    <a:pt x="2582" y="634"/>
                  </a:lnTo>
                  <a:lnTo>
                    <a:pt x="2582" y="634"/>
                  </a:lnTo>
                  <a:lnTo>
                    <a:pt x="2679" y="536"/>
                  </a:lnTo>
                  <a:lnTo>
                    <a:pt x="2826" y="439"/>
                  </a:lnTo>
                  <a:lnTo>
                    <a:pt x="2972" y="366"/>
                  </a:lnTo>
                  <a:lnTo>
                    <a:pt x="3142" y="293"/>
                  </a:lnTo>
                  <a:lnTo>
                    <a:pt x="3483" y="195"/>
                  </a:lnTo>
                  <a:lnTo>
                    <a:pt x="3654" y="171"/>
                  </a:lnTo>
                  <a:lnTo>
                    <a:pt x="3800" y="146"/>
                  </a:lnTo>
                  <a:lnTo>
                    <a:pt x="3800" y="146"/>
                  </a:lnTo>
                  <a:lnTo>
                    <a:pt x="4116" y="171"/>
                  </a:lnTo>
                  <a:lnTo>
                    <a:pt x="4360" y="171"/>
                  </a:lnTo>
                  <a:lnTo>
                    <a:pt x="4555" y="220"/>
                  </a:lnTo>
                  <a:lnTo>
                    <a:pt x="4652" y="244"/>
                  </a:lnTo>
                  <a:lnTo>
                    <a:pt x="4652" y="244"/>
                  </a:lnTo>
                  <a:lnTo>
                    <a:pt x="4701" y="268"/>
                  </a:lnTo>
                  <a:lnTo>
                    <a:pt x="4750" y="293"/>
                  </a:lnTo>
                  <a:lnTo>
                    <a:pt x="4798" y="268"/>
                  </a:lnTo>
                  <a:lnTo>
                    <a:pt x="4847" y="244"/>
                  </a:lnTo>
                  <a:lnTo>
                    <a:pt x="4847" y="244"/>
                  </a:lnTo>
                  <a:lnTo>
                    <a:pt x="5018" y="195"/>
                  </a:lnTo>
                  <a:lnTo>
                    <a:pt x="5407" y="122"/>
                  </a:lnTo>
                  <a:lnTo>
                    <a:pt x="5821" y="25"/>
                  </a:lnTo>
                  <a:lnTo>
                    <a:pt x="6138" y="0"/>
                  </a:lnTo>
                </a:path>
              </a:pathLst>
            </a:custGeom>
            <a:grpFill/>
            <a:ln w="952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1" name="Text Placeholder 1">
            <a:extLst>
              <a:ext uri="{FF2B5EF4-FFF2-40B4-BE49-F238E27FC236}">
                <a16:creationId xmlns:a16="http://schemas.microsoft.com/office/drawing/2014/main" id="{02589ABD-3D7F-4042-9722-77CCCDD4168C}"/>
              </a:ext>
            </a:extLst>
          </p:cNvPr>
          <p:cNvSpPr>
            <a:spLocks noGrp="1"/>
          </p:cNvSpPr>
          <p:nvPr>
            <p:ph type="body" sz="quarter" idx="16"/>
          </p:nvPr>
        </p:nvSpPr>
        <p:spPr>
          <a:xfrm>
            <a:off x="8878888" y="1460500"/>
            <a:ext cx="2811462" cy="323850"/>
          </a:xfrm>
        </p:spPr>
        <p:txBody>
          <a:bodyPr/>
          <a:lstStyle/>
          <a:p>
            <a:r>
              <a:rPr lang="en-US" dirty="0"/>
              <a:t>www.facebook.com/outpaceeu</a:t>
            </a:r>
          </a:p>
        </p:txBody>
      </p:sp>
      <p:pic>
        <p:nvPicPr>
          <p:cNvPr id="22" name="Picture 21" descr="A picture containing drawing&#10;&#10;Description automatically generated">
            <a:extLst>
              <a:ext uri="{FF2B5EF4-FFF2-40B4-BE49-F238E27FC236}">
                <a16:creationId xmlns:a16="http://schemas.microsoft.com/office/drawing/2014/main" id="{927DDB19-0983-4CD5-8E6F-39494502A851}"/>
              </a:ext>
            </a:extLst>
          </p:cNvPr>
          <p:cNvPicPr>
            <a:picLocks noChangeAspect="1"/>
          </p:cNvPicPr>
          <p:nvPr/>
        </p:nvPicPr>
        <p:blipFill>
          <a:blip r:embed="rId4" cstate="screen">
            <a:extLst>
              <a:ext uri="{28A0092B-C50C-407E-A947-70E740481C1C}">
                <a14:useLocalDpi xmlns:a14="http://schemas.microsoft.com/office/drawing/2010/main"/>
              </a:ext>
              <a:ext uri="{837473B0-CC2E-450A-ABE3-18F120FF3D39}">
                <a1611:picAttrSrcUrl xmlns:a1611="http://schemas.microsoft.com/office/drawing/2016/11/main" r:id="rId5"/>
              </a:ext>
            </a:extLst>
          </a:blip>
          <a:stretch>
            <a:fillRect/>
          </a:stretch>
        </p:blipFill>
        <p:spPr>
          <a:xfrm>
            <a:off x="8173436" y="1460500"/>
            <a:ext cx="415861" cy="415861"/>
          </a:xfrm>
          <a:prstGeom prst="rect">
            <a:avLst/>
          </a:prstGeom>
        </p:spPr>
      </p:pic>
      <p:sp>
        <p:nvSpPr>
          <p:cNvPr id="23" name="Text Placeholder 3">
            <a:extLst>
              <a:ext uri="{FF2B5EF4-FFF2-40B4-BE49-F238E27FC236}">
                <a16:creationId xmlns:a16="http://schemas.microsoft.com/office/drawing/2014/main" id="{18F1EF36-1063-473B-AF33-0A36691D1BF5}"/>
              </a:ext>
            </a:extLst>
          </p:cNvPr>
          <p:cNvSpPr txBox="1">
            <a:spLocks/>
          </p:cNvSpPr>
          <p:nvPr/>
        </p:nvSpPr>
        <p:spPr>
          <a:xfrm>
            <a:off x="8878502" y="2160311"/>
            <a:ext cx="2812464" cy="323455"/>
          </a:xfrm>
          <a:prstGeom prst="rect">
            <a:avLst/>
          </a:prstGeom>
        </p:spPr>
        <p:txBody>
          <a:bodyPr vert="horz" lIns="91440" tIns="45720" rIns="91440" bIns="45720" rtlCol="0" anchor="t">
            <a:normAutofit/>
          </a:bodyPr>
          <a:lstStyle>
            <a:lvl1pPr marL="0" indent="0" algn="l" defTabSz="914400" rtl="0" eaLnBrk="1" latinLnBrk="0" hangingPunct="1">
              <a:lnSpc>
                <a:spcPct val="90000"/>
              </a:lnSpc>
              <a:spcBef>
                <a:spcPts val="1000"/>
              </a:spcBef>
              <a:buFont typeface="Arial"/>
              <a:buNone/>
              <a:defRPr sz="16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r>
              <a:rPr lang="en-US"/>
              <a:t>www.popculturetourism.eu</a:t>
            </a:r>
            <a:endParaRPr lang="en-US" dirty="0"/>
          </a:p>
        </p:txBody>
      </p:sp>
    </p:spTree>
    <p:extLst>
      <p:ext uri="{BB962C8B-B14F-4D97-AF65-F5344CB8AC3E}">
        <p14:creationId xmlns:p14="http://schemas.microsoft.com/office/powerpoint/2010/main" val="110820767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71462273-BE4C-4D79-A9EE-D3A550FDDF6A}"/>
              </a:ext>
            </a:extLst>
          </p:cNvPr>
          <p:cNvSpPr>
            <a:spLocks noGrp="1"/>
          </p:cNvSpPr>
          <p:nvPr>
            <p:ph type="body" sz="quarter" idx="16"/>
          </p:nvPr>
        </p:nvSpPr>
        <p:spPr>
          <a:xfrm>
            <a:off x="558162" y="520708"/>
            <a:ext cx="8429894" cy="883473"/>
          </a:xfrm>
        </p:spPr>
        <p:txBody>
          <a:bodyPr>
            <a:normAutofit fontScale="85000" lnSpcReduction="20000"/>
          </a:bodyPr>
          <a:lstStyle/>
          <a:p>
            <a:r>
              <a:rPr lang="en-IE" dirty="0">
                <a:solidFill>
                  <a:srgbClr val="9A2E90"/>
                </a:solidFill>
              </a:rPr>
              <a:t>As we learned in Module 2..</a:t>
            </a:r>
          </a:p>
          <a:p>
            <a:r>
              <a:rPr lang="en-IE" dirty="0">
                <a:solidFill>
                  <a:srgbClr val="9A2E90"/>
                </a:solidFill>
              </a:rPr>
              <a:t>Tourists vs fans</a:t>
            </a:r>
          </a:p>
          <a:p>
            <a:endParaRPr lang="en-IE" dirty="0">
              <a:solidFill>
                <a:srgbClr val="9A2E90"/>
              </a:solidFill>
            </a:endParaRPr>
          </a:p>
        </p:txBody>
      </p:sp>
      <p:sp>
        <p:nvSpPr>
          <p:cNvPr id="4" name="Text Placeholder 3">
            <a:extLst>
              <a:ext uri="{FF2B5EF4-FFF2-40B4-BE49-F238E27FC236}">
                <a16:creationId xmlns:a16="http://schemas.microsoft.com/office/drawing/2014/main" id="{E6B3E674-209C-4698-A4EC-27E653C7B8FC}"/>
              </a:ext>
            </a:extLst>
          </p:cNvPr>
          <p:cNvSpPr>
            <a:spLocks noGrp="1"/>
          </p:cNvSpPr>
          <p:nvPr>
            <p:ph type="body" sz="quarter" idx="17"/>
          </p:nvPr>
        </p:nvSpPr>
        <p:spPr>
          <a:xfrm>
            <a:off x="315433" y="1595169"/>
            <a:ext cx="7697972" cy="4975087"/>
          </a:xfrm>
        </p:spPr>
        <p:txBody>
          <a:bodyPr/>
          <a:lstStyle/>
          <a:p>
            <a:pPr marL="342900" indent="-342900" algn="just">
              <a:buFont typeface="Arial" panose="020B0604020202020204" pitchFamily="34" charset="0"/>
              <a:buChar char="•"/>
            </a:pPr>
            <a:r>
              <a:rPr lang="en-US" sz="2400" dirty="0"/>
              <a:t>Pop culture tourists are attracted by the different aspects of a destination that offer the potential to fulfill wishes and bring them closer to their favorite popular culture pastimes. However, fans are also driven by </a:t>
            </a:r>
            <a:r>
              <a:rPr lang="en-US" sz="2400" b="1" dirty="0"/>
              <a:t>psychological and sociocultural motives</a:t>
            </a:r>
            <a:r>
              <a:rPr lang="en-US" sz="2400" dirty="0"/>
              <a:t> that are more emotionally charged, seeking aesthetic pleasure, drama, interaction with icons and symbols, and fellowship in a group which shares routines, rituals, and a common fan language.</a:t>
            </a:r>
          </a:p>
          <a:p>
            <a:pPr marL="342900" indent="-342900" algn="just">
              <a:buFont typeface="Arial" panose="020B0604020202020204" pitchFamily="34" charset="0"/>
              <a:buChar char="•"/>
            </a:pPr>
            <a:r>
              <a:rPr lang="en-US" sz="2400" dirty="0"/>
              <a:t>Groups of fans create shared meanings for each other; media networks, both online and offline, make it possible for them to </a:t>
            </a:r>
            <a:r>
              <a:rPr lang="en-US" sz="2400" b="1" dirty="0"/>
              <a:t>exchange experiences and stories </a:t>
            </a:r>
            <a:r>
              <a:rPr lang="en-US" sz="2400" dirty="0"/>
              <a:t>before, during, and after visiting tourist spaces.</a:t>
            </a:r>
          </a:p>
        </p:txBody>
      </p:sp>
      <p:sp>
        <p:nvSpPr>
          <p:cNvPr id="11" name="TextBox 10">
            <a:extLst>
              <a:ext uri="{FF2B5EF4-FFF2-40B4-BE49-F238E27FC236}">
                <a16:creationId xmlns:a16="http://schemas.microsoft.com/office/drawing/2014/main" id="{226E76C9-ACB2-F848-8C91-6E1449167C91}"/>
              </a:ext>
            </a:extLst>
          </p:cNvPr>
          <p:cNvSpPr txBox="1"/>
          <p:nvPr/>
        </p:nvSpPr>
        <p:spPr>
          <a:xfrm>
            <a:off x="11284215" y="6016731"/>
            <a:ext cx="824265" cy="369332"/>
          </a:xfrm>
          <a:prstGeom prst="rect">
            <a:avLst/>
          </a:prstGeom>
          <a:noFill/>
        </p:spPr>
        <p:txBody>
          <a:bodyPr wrap="none" rtlCol="0">
            <a:spAutoFit/>
          </a:bodyPr>
          <a:lstStyle/>
          <a:p>
            <a:r>
              <a:rPr lang="en-LT" dirty="0">
                <a:hlinkClick r:id="rId2"/>
              </a:rPr>
              <a:t>Source</a:t>
            </a:r>
            <a:endParaRPr lang="en-LT" dirty="0"/>
          </a:p>
        </p:txBody>
      </p:sp>
      <p:sp>
        <p:nvSpPr>
          <p:cNvPr id="9" name="TextBox 8">
            <a:extLst>
              <a:ext uri="{FF2B5EF4-FFF2-40B4-BE49-F238E27FC236}">
                <a16:creationId xmlns:a16="http://schemas.microsoft.com/office/drawing/2014/main" id="{16128A74-DFFA-C441-B2BD-FA8AA7329BFC}"/>
              </a:ext>
            </a:extLst>
          </p:cNvPr>
          <p:cNvSpPr txBox="1"/>
          <p:nvPr/>
        </p:nvSpPr>
        <p:spPr>
          <a:xfrm>
            <a:off x="11284215" y="4888015"/>
            <a:ext cx="824072" cy="369332"/>
          </a:xfrm>
          <a:prstGeom prst="rect">
            <a:avLst/>
          </a:prstGeom>
          <a:noFill/>
        </p:spPr>
        <p:txBody>
          <a:bodyPr wrap="none" rtlCol="0">
            <a:spAutoFit/>
          </a:bodyPr>
          <a:lstStyle/>
          <a:p>
            <a:r>
              <a:rPr lang="en-LT" dirty="0">
                <a:hlinkClick r:id="rId3"/>
              </a:rPr>
              <a:t>Source</a:t>
            </a:r>
            <a:endParaRPr lang="en-LT" dirty="0"/>
          </a:p>
        </p:txBody>
      </p:sp>
      <p:pic>
        <p:nvPicPr>
          <p:cNvPr id="14" name="Picture Placeholder 13" descr="A picture containing outdoor, light, lit&#10;&#10;Description automatically generated">
            <a:extLst>
              <a:ext uri="{FF2B5EF4-FFF2-40B4-BE49-F238E27FC236}">
                <a16:creationId xmlns:a16="http://schemas.microsoft.com/office/drawing/2014/main" id="{BEA81B95-8085-954D-BE22-C751AEB347B1}"/>
              </a:ext>
            </a:extLst>
          </p:cNvPr>
          <p:cNvPicPr>
            <a:picLocks noGrp="1" noChangeAspect="1"/>
          </p:cNvPicPr>
          <p:nvPr>
            <p:ph type="pic" sz="quarter" idx="15"/>
          </p:nvPr>
        </p:nvPicPr>
        <p:blipFill>
          <a:blip r:embed="rId4" cstate="screen">
            <a:extLst>
              <a:ext uri="{28A0092B-C50C-407E-A947-70E740481C1C}">
                <a14:useLocalDpi xmlns:a14="http://schemas.microsoft.com/office/drawing/2010/main"/>
              </a:ext>
            </a:extLst>
          </a:blip>
          <a:srcRect/>
          <a:stretch>
            <a:fillRect/>
          </a:stretch>
        </p:blipFill>
        <p:spPr/>
      </p:pic>
      <p:sp>
        <p:nvSpPr>
          <p:cNvPr id="15" name="TextBox 14">
            <a:extLst>
              <a:ext uri="{FF2B5EF4-FFF2-40B4-BE49-F238E27FC236}">
                <a16:creationId xmlns:a16="http://schemas.microsoft.com/office/drawing/2014/main" id="{77D73C8C-C2DD-6141-8077-C4D95302F436}"/>
              </a:ext>
            </a:extLst>
          </p:cNvPr>
          <p:cNvSpPr txBox="1"/>
          <p:nvPr/>
        </p:nvSpPr>
        <p:spPr>
          <a:xfrm>
            <a:off x="11200502" y="4885978"/>
            <a:ext cx="824072" cy="369332"/>
          </a:xfrm>
          <a:prstGeom prst="rect">
            <a:avLst/>
          </a:prstGeom>
          <a:noFill/>
        </p:spPr>
        <p:txBody>
          <a:bodyPr wrap="none" rtlCol="0">
            <a:spAutoFit/>
          </a:bodyPr>
          <a:lstStyle/>
          <a:p>
            <a:r>
              <a:rPr lang="en-LT" dirty="0">
                <a:hlinkClick r:id="rId5"/>
              </a:rPr>
              <a:t>Source</a:t>
            </a:r>
            <a:endParaRPr lang="en-LT" dirty="0"/>
          </a:p>
        </p:txBody>
      </p:sp>
    </p:spTree>
    <p:extLst>
      <p:ext uri="{BB962C8B-B14F-4D97-AF65-F5344CB8AC3E}">
        <p14:creationId xmlns:p14="http://schemas.microsoft.com/office/powerpoint/2010/main" val="172011107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icture Placeholder 1">
            <a:extLst>
              <a:ext uri="{FF2B5EF4-FFF2-40B4-BE49-F238E27FC236}">
                <a16:creationId xmlns:a16="http://schemas.microsoft.com/office/drawing/2014/main" id="{244C2AC4-824A-49D7-8618-3695562BE539}"/>
              </a:ext>
            </a:extLst>
          </p:cNvPr>
          <p:cNvSpPr>
            <a:spLocks noGrp="1"/>
          </p:cNvSpPr>
          <p:nvPr>
            <p:ph type="pic" sz="quarter" idx="15"/>
          </p:nvPr>
        </p:nvSpPr>
        <p:spPr/>
      </p:sp>
      <p:sp>
        <p:nvSpPr>
          <p:cNvPr id="3" name="Text Placeholder 2">
            <a:extLst>
              <a:ext uri="{FF2B5EF4-FFF2-40B4-BE49-F238E27FC236}">
                <a16:creationId xmlns:a16="http://schemas.microsoft.com/office/drawing/2014/main" id="{C5B0BD63-FABE-405E-B1A5-C07C8421C445}"/>
              </a:ext>
            </a:extLst>
          </p:cNvPr>
          <p:cNvSpPr>
            <a:spLocks noGrp="1"/>
          </p:cNvSpPr>
          <p:nvPr>
            <p:ph type="body" sz="quarter" idx="16"/>
          </p:nvPr>
        </p:nvSpPr>
        <p:spPr/>
        <p:txBody>
          <a:bodyPr/>
          <a:lstStyle/>
          <a:p>
            <a:r>
              <a:rPr lang="en-IE" dirty="0"/>
              <a:t>Pop culture communities</a:t>
            </a:r>
          </a:p>
          <a:p>
            <a:endParaRPr lang="en-IE" dirty="0"/>
          </a:p>
        </p:txBody>
      </p:sp>
      <p:sp>
        <p:nvSpPr>
          <p:cNvPr id="4" name="Text Placeholder 3">
            <a:extLst>
              <a:ext uri="{FF2B5EF4-FFF2-40B4-BE49-F238E27FC236}">
                <a16:creationId xmlns:a16="http://schemas.microsoft.com/office/drawing/2014/main" id="{CFBC63A4-9F9D-4F28-8B85-8C0E10B374CC}"/>
              </a:ext>
            </a:extLst>
          </p:cNvPr>
          <p:cNvSpPr>
            <a:spLocks noGrp="1"/>
          </p:cNvSpPr>
          <p:nvPr>
            <p:ph type="body" sz="quarter" idx="17"/>
          </p:nvPr>
        </p:nvSpPr>
        <p:spPr>
          <a:xfrm>
            <a:off x="643223" y="1863441"/>
            <a:ext cx="6872002" cy="3642009"/>
          </a:xfrm>
        </p:spPr>
        <p:txBody>
          <a:bodyPr/>
          <a:lstStyle/>
          <a:p>
            <a:pPr marL="0" indent="0">
              <a:buNone/>
            </a:pPr>
            <a:r>
              <a:rPr lang="en-US" sz="2400" spc="-1" dirty="0">
                <a:solidFill>
                  <a:srgbClr val="4D4D4C"/>
                </a:solidFill>
                <a:latin typeface="Calibri" panose="020F0502020204030204" pitchFamily="34" charset="0"/>
                <a:ea typeface="Calibri"/>
                <a:cs typeface="Calibri" panose="020F0502020204030204" pitchFamily="34" charset="0"/>
              </a:rPr>
              <a:t>Like-minded fans and pop culture communities gather on social media platforms through various interests such as; trending music, current fashion, the latest cult movies and box sets.</a:t>
            </a:r>
            <a:endParaRPr lang="en-US" sz="2400" spc="-1" dirty="0">
              <a:solidFill>
                <a:srgbClr val="4D4D4C"/>
              </a:solidFill>
              <a:latin typeface="Calibri" panose="020F0502020204030204" pitchFamily="34" charset="0"/>
              <a:cs typeface="Calibri" panose="020F0502020204030204" pitchFamily="34" charset="0"/>
            </a:endParaRPr>
          </a:p>
          <a:p>
            <a:pPr marL="0" indent="0">
              <a:buNone/>
            </a:pPr>
            <a:r>
              <a:rPr lang="en-US" sz="2400" spc="-1" dirty="0">
                <a:solidFill>
                  <a:srgbClr val="4D4D4C"/>
                </a:solidFill>
                <a:latin typeface="Calibri" panose="020F0502020204030204" pitchFamily="34" charset="0"/>
                <a:ea typeface="Calibri"/>
                <a:cs typeface="Calibri" panose="020F0502020204030204" pitchFamily="34" charset="0"/>
              </a:rPr>
              <a:t>These communities are consuming content and products of all kinds.</a:t>
            </a:r>
            <a:endParaRPr lang="en-US" sz="2400" dirty="0">
              <a:solidFill>
                <a:srgbClr val="4D4D4C"/>
              </a:solidFill>
              <a:latin typeface="Calibri" panose="020F0502020204030204" pitchFamily="34" charset="0"/>
              <a:cs typeface="Calibri" panose="020F0502020204030204" pitchFamily="34" charset="0"/>
            </a:endParaRPr>
          </a:p>
          <a:p>
            <a:pPr marL="0" indent="0">
              <a:buNone/>
            </a:pPr>
            <a:r>
              <a:rPr lang="en-US" sz="2400" spc="-1" dirty="0">
                <a:solidFill>
                  <a:srgbClr val="4D4D4C"/>
                </a:solidFill>
                <a:latin typeface="Calibri" panose="020F0502020204030204" pitchFamily="34" charset="0"/>
                <a:ea typeface="Calibri"/>
                <a:cs typeface="Calibri" panose="020F0502020204030204" pitchFamily="34" charset="0"/>
              </a:rPr>
              <a:t>A whole new approach to marketing and business development treats these communities as co-creators with entrepreneurs. </a:t>
            </a:r>
            <a:endParaRPr lang="en-US" sz="2400" spc="-1" dirty="0">
              <a:solidFill>
                <a:srgbClr val="4D4D4C"/>
              </a:solidFill>
              <a:latin typeface="Calibri" panose="020F0502020204030204" pitchFamily="34" charset="0"/>
              <a:cs typeface="Calibri" panose="020F0502020204030204" pitchFamily="34" charset="0"/>
            </a:endParaRPr>
          </a:p>
          <a:p>
            <a:endParaRPr lang="en-IE" sz="2400" dirty="0"/>
          </a:p>
        </p:txBody>
      </p:sp>
      <p:pic>
        <p:nvPicPr>
          <p:cNvPr id="5" name="Picture 4" descr="A screenshot of a cell phone&#10;&#10;Description automatically generated">
            <a:extLst>
              <a:ext uri="{FF2B5EF4-FFF2-40B4-BE49-F238E27FC236}">
                <a16:creationId xmlns:a16="http://schemas.microsoft.com/office/drawing/2014/main" id="{DA7F2906-0FF1-4C68-9E66-0F467DC06545}"/>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8802435" y="1223694"/>
            <a:ext cx="3389565" cy="4281756"/>
          </a:xfrm>
          <a:prstGeom prst="rect">
            <a:avLst/>
          </a:prstGeom>
        </p:spPr>
      </p:pic>
      <p:grpSp>
        <p:nvGrpSpPr>
          <p:cNvPr id="6" name="Google Shape;664;p39">
            <a:extLst>
              <a:ext uri="{FF2B5EF4-FFF2-40B4-BE49-F238E27FC236}">
                <a16:creationId xmlns:a16="http://schemas.microsoft.com/office/drawing/2014/main" id="{B032D867-22E0-452B-8771-95EF89FFAB10}"/>
              </a:ext>
            </a:extLst>
          </p:cNvPr>
          <p:cNvGrpSpPr/>
          <p:nvPr/>
        </p:nvGrpSpPr>
        <p:grpSpPr>
          <a:xfrm>
            <a:off x="8971593" y="5969957"/>
            <a:ext cx="393060" cy="393060"/>
            <a:chOff x="5941025" y="3634400"/>
            <a:chExt cx="467650" cy="467650"/>
          </a:xfrm>
        </p:grpSpPr>
        <p:sp>
          <p:nvSpPr>
            <p:cNvPr id="7" name="Google Shape;665;p39">
              <a:extLst>
                <a:ext uri="{FF2B5EF4-FFF2-40B4-BE49-F238E27FC236}">
                  <a16:creationId xmlns:a16="http://schemas.microsoft.com/office/drawing/2014/main" id="{248B1BA7-9807-4087-A483-59F62D1ECFDB}"/>
                </a:ext>
              </a:extLst>
            </p:cNvPr>
            <p:cNvSpPr/>
            <p:nvPr/>
          </p:nvSpPr>
          <p:spPr>
            <a:xfrm>
              <a:off x="5941025" y="3634400"/>
              <a:ext cx="467650" cy="467650"/>
            </a:xfrm>
            <a:custGeom>
              <a:avLst/>
              <a:gdLst/>
              <a:ahLst/>
              <a:cxnLst/>
              <a:rect l="l" t="t" r="r" b="b"/>
              <a:pathLst>
                <a:path w="18706" h="18706" fill="none" extrusionOk="0">
                  <a:moveTo>
                    <a:pt x="9353" y="1"/>
                  </a:moveTo>
                  <a:lnTo>
                    <a:pt x="9353" y="1"/>
                  </a:lnTo>
                  <a:lnTo>
                    <a:pt x="8866" y="25"/>
                  </a:lnTo>
                  <a:lnTo>
                    <a:pt x="8403" y="50"/>
                  </a:lnTo>
                  <a:lnTo>
                    <a:pt x="7940" y="123"/>
                  </a:lnTo>
                  <a:lnTo>
                    <a:pt x="7478" y="196"/>
                  </a:lnTo>
                  <a:lnTo>
                    <a:pt x="7015" y="293"/>
                  </a:lnTo>
                  <a:lnTo>
                    <a:pt x="6577" y="439"/>
                  </a:lnTo>
                  <a:lnTo>
                    <a:pt x="6138" y="585"/>
                  </a:lnTo>
                  <a:lnTo>
                    <a:pt x="5724" y="732"/>
                  </a:lnTo>
                  <a:lnTo>
                    <a:pt x="5310" y="926"/>
                  </a:lnTo>
                  <a:lnTo>
                    <a:pt x="4896" y="1146"/>
                  </a:lnTo>
                  <a:lnTo>
                    <a:pt x="4506" y="1365"/>
                  </a:lnTo>
                  <a:lnTo>
                    <a:pt x="4117" y="1608"/>
                  </a:lnTo>
                  <a:lnTo>
                    <a:pt x="3751" y="1876"/>
                  </a:lnTo>
                  <a:lnTo>
                    <a:pt x="3410" y="2144"/>
                  </a:lnTo>
                  <a:lnTo>
                    <a:pt x="3069" y="2436"/>
                  </a:lnTo>
                  <a:lnTo>
                    <a:pt x="2753" y="2753"/>
                  </a:lnTo>
                  <a:lnTo>
                    <a:pt x="2436" y="3070"/>
                  </a:lnTo>
                  <a:lnTo>
                    <a:pt x="2144" y="3411"/>
                  </a:lnTo>
                  <a:lnTo>
                    <a:pt x="1876" y="3752"/>
                  </a:lnTo>
                  <a:lnTo>
                    <a:pt x="1608" y="4117"/>
                  </a:lnTo>
                  <a:lnTo>
                    <a:pt x="1365" y="4507"/>
                  </a:lnTo>
                  <a:lnTo>
                    <a:pt x="1145" y="4896"/>
                  </a:lnTo>
                  <a:lnTo>
                    <a:pt x="926" y="5310"/>
                  </a:lnTo>
                  <a:lnTo>
                    <a:pt x="731" y="5724"/>
                  </a:lnTo>
                  <a:lnTo>
                    <a:pt x="585" y="6138"/>
                  </a:lnTo>
                  <a:lnTo>
                    <a:pt x="439" y="6577"/>
                  </a:lnTo>
                  <a:lnTo>
                    <a:pt x="293" y="7015"/>
                  </a:lnTo>
                  <a:lnTo>
                    <a:pt x="196" y="7478"/>
                  </a:lnTo>
                  <a:lnTo>
                    <a:pt x="123" y="7941"/>
                  </a:lnTo>
                  <a:lnTo>
                    <a:pt x="49" y="8403"/>
                  </a:lnTo>
                  <a:lnTo>
                    <a:pt x="25" y="8866"/>
                  </a:lnTo>
                  <a:lnTo>
                    <a:pt x="1" y="9353"/>
                  </a:lnTo>
                  <a:lnTo>
                    <a:pt x="1" y="9353"/>
                  </a:lnTo>
                  <a:lnTo>
                    <a:pt x="25" y="9840"/>
                  </a:lnTo>
                  <a:lnTo>
                    <a:pt x="49" y="10303"/>
                  </a:lnTo>
                  <a:lnTo>
                    <a:pt x="123" y="10766"/>
                  </a:lnTo>
                  <a:lnTo>
                    <a:pt x="196" y="11229"/>
                  </a:lnTo>
                  <a:lnTo>
                    <a:pt x="293" y="11691"/>
                  </a:lnTo>
                  <a:lnTo>
                    <a:pt x="439" y="12130"/>
                  </a:lnTo>
                  <a:lnTo>
                    <a:pt x="585" y="12568"/>
                  </a:lnTo>
                  <a:lnTo>
                    <a:pt x="731" y="12982"/>
                  </a:lnTo>
                  <a:lnTo>
                    <a:pt x="926" y="13396"/>
                  </a:lnTo>
                  <a:lnTo>
                    <a:pt x="1145" y="13810"/>
                  </a:lnTo>
                  <a:lnTo>
                    <a:pt x="1365" y="14200"/>
                  </a:lnTo>
                  <a:lnTo>
                    <a:pt x="1608" y="14590"/>
                  </a:lnTo>
                  <a:lnTo>
                    <a:pt x="1876" y="14955"/>
                  </a:lnTo>
                  <a:lnTo>
                    <a:pt x="2144" y="15296"/>
                  </a:lnTo>
                  <a:lnTo>
                    <a:pt x="2436" y="15637"/>
                  </a:lnTo>
                  <a:lnTo>
                    <a:pt x="2753" y="15953"/>
                  </a:lnTo>
                  <a:lnTo>
                    <a:pt x="3069" y="16270"/>
                  </a:lnTo>
                  <a:lnTo>
                    <a:pt x="3410" y="16562"/>
                  </a:lnTo>
                  <a:lnTo>
                    <a:pt x="3751" y="16830"/>
                  </a:lnTo>
                  <a:lnTo>
                    <a:pt x="4117" y="17098"/>
                  </a:lnTo>
                  <a:lnTo>
                    <a:pt x="4506" y="17342"/>
                  </a:lnTo>
                  <a:lnTo>
                    <a:pt x="4896" y="17561"/>
                  </a:lnTo>
                  <a:lnTo>
                    <a:pt x="5310" y="17780"/>
                  </a:lnTo>
                  <a:lnTo>
                    <a:pt x="5724" y="17975"/>
                  </a:lnTo>
                  <a:lnTo>
                    <a:pt x="6138" y="18121"/>
                  </a:lnTo>
                  <a:lnTo>
                    <a:pt x="6577" y="18267"/>
                  </a:lnTo>
                  <a:lnTo>
                    <a:pt x="7015" y="18413"/>
                  </a:lnTo>
                  <a:lnTo>
                    <a:pt x="7478" y="18511"/>
                  </a:lnTo>
                  <a:lnTo>
                    <a:pt x="7940" y="18584"/>
                  </a:lnTo>
                  <a:lnTo>
                    <a:pt x="8403" y="18657"/>
                  </a:lnTo>
                  <a:lnTo>
                    <a:pt x="8866" y="18681"/>
                  </a:lnTo>
                  <a:lnTo>
                    <a:pt x="9353" y="18706"/>
                  </a:lnTo>
                  <a:lnTo>
                    <a:pt x="9353" y="18706"/>
                  </a:lnTo>
                  <a:lnTo>
                    <a:pt x="9840" y="18681"/>
                  </a:lnTo>
                  <a:lnTo>
                    <a:pt x="10303" y="18657"/>
                  </a:lnTo>
                  <a:lnTo>
                    <a:pt x="10766" y="18584"/>
                  </a:lnTo>
                  <a:lnTo>
                    <a:pt x="11228" y="18511"/>
                  </a:lnTo>
                  <a:lnTo>
                    <a:pt x="11691" y="18413"/>
                  </a:lnTo>
                  <a:lnTo>
                    <a:pt x="12130" y="18267"/>
                  </a:lnTo>
                  <a:lnTo>
                    <a:pt x="12568" y="18121"/>
                  </a:lnTo>
                  <a:lnTo>
                    <a:pt x="12982" y="17975"/>
                  </a:lnTo>
                  <a:lnTo>
                    <a:pt x="13396" y="17780"/>
                  </a:lnTo>
                  <a:lnTo>
                    <a:pt x="13810" y="17561"/>
                  </a:lnTo>
                  <a:lnTo>
                    <a:pt x="14200" y="17342"/>
                  </a:lnTo>
                  <a:lnTo>
                    <a:pt x="14589" y="17098"/>
                  </a:lnTo>
                  <a:lnTo>
                    <a:pt x="14955" y="16830"/>
                  </a:lnTo>
                  <a:lnTo>
                    <a:pt x="15296" y="16562"/>
                  </a:lnTo>
                  <a:lnTo>
                    <a:pt x="15637" y="16270"/>
                  </a:lnTo>
                  <a:lnTo>
                    <a:pt x="15953" y="15953"/>
                  </a:lnTo>
                  <a:lnTo>
                    <a:pt x="16270" y="15637"/>
                  </a:lnTo>
                  <a:lnTo>
                    <a:pt x="16562" y="15296"/>
                  </a:lnTo>
                  <a:lnTo>
                    <a:pt x="16830" y="14955"/>
                  </a:lnTo>
                  <a:lnTo>
                    <a:pt x="17098" y="14590"/>
                  </a:lnTo>
                  <a:lnTo>
                    <a:pt x="17341" y="14200"/>
                  </a:lnTo>
                  <a:lnTo>
                    <a:pt x="17561" y="13810"/>
                  </a:lnTo>
                  <a:lnTo>
                    <a:pt x="17780" y="13396"/>
                  </a:lnTo>
                  <a:lnTo>
                    <a:pt x="17975" y="12982"/>
                  </a:lnTo>
                  <a:lnTo>
                    <a:pt x="18121" y="12568"/>
                  </a:lnTo>
                  <a:lnTo>
                    <a:pt x="18267" y="12130"/>
                  </a:lnTo>
                  <a:lnTo>
                    <a:pt x="18413" y="11691"/>
                  </a:lnTo>
                  <a:lnTo>
                    <a:pt x="18511" y="11229"/>
                  </a:lnTo>
                  <a:lnTo>
                    <a:pt x="18584" y="10766"/>
                  </a:lnTo>
                  <a:lnTo>
                    <a:pt x="18657" y="10303"/>
                  </a:lnTo>
                  <a:lnTo>
                    <a:pt x="18681" y="9840"/>
                  </a:lnTo>
                  <a:lnTo>
                    <a:pt x="18705" y="9353"/>
                  </a:lnTo>
                  <a:lnTo>
                    <a:pt x="18705" y="9353"/>
                  </a:lnTo>
                  <a:lnTo>
                    <a:pt x="18681" y="8866"/>
                  </a:lnTo>
                  <a:lnTo>
                    <a:pt x="18657" y="8403"/>
                  </a:lnTo>
                  <a:lnTo>
                    <a:pt x="18584" y="7941"/>
                  </a:lnTo>
                  <a:lnTo>
                    <a:pt x="18511" y="7478"/>
                  </a:lnTo>
                  <a:lnTo>
                    <a:pt x="18413" y="7015"/>
                  </a:lnTo>
                  <a:lnTo>
                    <a:pt x="18267" y="6577"/>
                  </a:lnTo>
                  <a:lnTo>
                    <a:pt x="18121" y="6138"/>
                  </a:lnTo>
                  <a:lnTo>
                    <a:pt x="17975" y="5724"/>
                  </a:lnTo>
                  <a:lnTo>
                    <a:pt x="17780" y="5310"/>
                  </a:lnTo>
                  <a:lnTo>
                    <a:pt x="17561" y="4896"/>
                  </a:lnTo>
                  <a:lnTo>
                    <a:pt x="17341" y="4507"/>
                  </a:lnTo>
                  <a:lnTo>
                    <a:pt x="17098" y="4117"/>
                  </a:lnTo>
                  <a:lnTo>
                    <a:pt x="16830" y="3752"/>
                  </a:lnTo>
                  <a:lnTo>
                    <a:pt x="16562" y="3411"/>
                  </a:lnTo>
                  <a:lnTo>
                    <a:pt x="16270" y="3070"/>
                  </a:lnTo>
                  <a:lnTo>
                    <a:pt x="15953" y="2753"/>
                  </a:lnTo>
                  <a:lnTo>
                    <a:pt x="15637" y="2436"/>
                  </a:lnTo>
                  <a:lnTo>
                    <a:pt x="15296" y="2144"/>
                  </a:lnTo>
                  <a:lnTo>
                    <a:pt x="14955" y="1876"/>
                  </a:lnTo>
                  <a:lnTo>
                    <a:pt x="14589" y="1608"/>
                  </a:lnTo>
                  <a:lnTo>
                    <a:pt x="14200" y="1365"/>
                  </a:lnTo>
                  <a:lnTo>
                    <a:pt x="13810" y="1146"/>
                  </a:lnTo>
                  <a:lnTo>
                    <a:pt x="13396" y="926"/>
                  </a:lnTo>
                  <a:lnTo>
                    <a:pt x="12982" y="732"/>
                  </a:lnTo>
                  <a:lnTo>
                    <a:pt x="12568" y="585"/>
                  </a:lnTo>
                  <a:lnTo>
                    <a:pt x="12130" y="439"/>
                  </a:lnTo>
                  <a:lnTo>
                    <a:pt x="11691" y="293"/>
                  </a:lnTo>
                  <a:lnTo>
                    <a:pt x="11228" y="196"/>
                  </a:lnTo>
                  <a:lnTo>
                    <a:pt x="10766" y="123"/>
                  </a:lnTo>
                  <a:lnTo>
                    <a:pt x="10303" y="50"/>
                  </a:lnTo>
                  <a:lnTo>
                    <a:pt x="9840" y="25"/>
                  </a:lnTo>
                  <a:lnTo>
                    <a:pt x="9353" y="1"/>
                  </a:lnTo>
                  <a:lnTo>
                    <a:pt x="9353" y="1"/>
                  </a:lnTo>
                </a:path>
              </a:pathLst>
            </a:custGeom>
            <a:noFill/>
            <a:ln w="9525" cap="rnd" cmpd="sng">
              <a:solidFill>
                <a:srgbClr val="DA212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Google Shape;666;p39">
              <a:extLst>
                <a:ext uri="{FF2B5EF4-FFF2-40B4-BE49-F238E27FC236}">
                  <a16:creationId xmlns:a16="http://schemas.microsoft.com/office/drawing/2014/main" id="{E0C47ECA-78A5-4851-848B-45148E00CFEB}"/>
                </a:ext>
              </a:extLst>
            </p:cNvPr>
            <p:cNvSpPr/>
            <p:nvPr/>
          </p:nvSpPr>
          <p:spPr>
            <a:xfrm>
              <a:off x="6211975" y="3753150"/>
              <a:ext cx="19525" cy="18900"/>
            </a:xfrm>
            <a:custGeom>
              <a:avLst/>
              <a:gdLst/>
              <a:ahLst/>
              <a:cxnLst/>
              <a:rect l="l" t="t" r="r" b="b"/>
              <a:pathLst>
                <a:path w="781" h="756" fill="none" extrusionOk="0">
                  <a:moveTo>
                    <a:pt x="585" y="0"/>
                  </a:moveTo>
                  <a:lnTo>
                    <a:pt x="585" y="0"/>
                  </a:lnTo>
                  <a:lnTo>
                    <a:pt x="658" y="24"/>
                  </a:lnTo>
                  <a:lnTo>
                    <a:pt x="707" y="49"/>
                  </a:lnTo>
                  <a:lnTo>
                    <a:pt x="756" y="122"/>
                  </a:lnTo>
                  <a:lnTo>
                    <a:pt x="780" y="195"/>
                  </a:lnTo>
                  <a:lnTo>
                    <a:pt x="780" y="195"/>
                  </a:lnTo>
                  <a:lnTo>
                    <a:pt x="756" y="268"/>
                  </a:lnTo>
                  <a:lnTo>
                    <a:pt x="707" y="390"/>
                  </a:lnTo>
                  <a:lnTo>
                    <a:pt x="658" y="487"/>
                  </a:lnTo>
                  <a:lnTo>
                    <a:pt x="585" y="560"/>
                  </a:lnTo>
                  <a:lnTo>
                    <a:pt x="585" y="560"/>
                  </a:lnTo>
                  <a:lnTo>
                    <a:pt x="488" y="633"/>
                  </a:lnTo>
                  <a:lnTo>
                    <a:pt x="390" y="706"/>
                  </a:lnTo>
                  <a:lnTo>
                    <a:pt x="293" y="755"/>
                  </a:lnTo>
                  <a:lnTo>
                    <a:pt x="196" y="755"/>
                  </a:lnTo>
                  <a:lnTo>
                    <a:pt x="196" y="755"/>
                  </a:lnTo>
                  <a:lnTo>
                    <a:pt x="122" y="755"/>
                  </a:lnTo>
                  <a:lnTo>
                    <a:pt x="74" y="706"/>
                  </a:lnTo>
                  <a:lnTo>
                    <a:pt x="25" y="633"/>
                  </a:lnTo>
                  <a:lnTo>
                    <a:pt x="1" y="560"/>
                  </a:lnTo>
                  <a:lnTo>
                    <a:pt x="1" y="560"/>
                  </a:lnTo>
                  <a:lnTo>
                    <a:pt x="25" y="487"/>
                  </a:lnTo>
                  <a:lnTo>
                    <a:pt x="74" y="390"/>
                  </a:lnTo>
                  <a:lnTo>
                    <a:pt x="122" y="268"/>
                  </a:lnTo>
                  <a:lnTo>
                    <a:pt x="196" y="195"/>
                  </a:lnTo>
                  <a:lnTo>
                    <a:pt x="196" y="195"/>
                  </a:lnTo>
                  <a:lnTo>
                    <a:pt x="293" y="122"/>
                  </a:lnTo>
                  <a:lnTo>
                    <a:pt x="390" y="49"/>
                  </a:lnTo>
                  <a:lnTo>
                    <a:pt x="488" y="24"/>
                  </a:lnTo>
                  <a:lnTo>
                    <a:pt x="585" y="0"/>
                  </a:lnTo>
                  <a:lnTo>
                    <a:pt x="585" y="0"/>
                  </a:lnTo>
                </a:path>
              </a:pathLst>
            </a:custGeom>
            <a:noFill/>
            <a:ln w="9525" cap="rnd" cmpd="sng">
              <a:solidFill>
                <a:srgbClr val="DA212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Google Shape;667;p39">
              <a:extLst>
                <a:ext uri="{FF2B5EF4-FFF2-40B4-BE49-F238E27FC236}">
                  <a16:creationId xmlns:a16="http://schemas.microsoft.com/office/drawing/2014/main" id="{33949FB0-295D-459B-B402-44A71FEFA795}"/>
                </a:ext>
              </a:extLst>
            </p:cNvPr>
            <p:cNvSpPr/>
            <p:nvPr/>
          </p:nvSpPr>
          <p:spPr>
            <a:xfrm>
              <a:off x="5943475" y="3695900"/>
              <a:ext cx="177800" cy="351350"/>
            </a:xfrm>
            <a:custGeom>
              <a:avLst/>
              <a:gdLst/>
              <a:ahLst/>
              <a:cxnLst/>
              <a:rect l="l" t="t" r="r" b="b"/>
              <a:pathLst>
                <a:path w="7112" h="14054" fill="none" extrusionOk="0">
                  <a:moveTo>
                    <a:pt x="2582" y="780"/>
                  </a:moveTo>
                  <a:lnTo>
                    <a:pt x="2582" y="780"/>
                  </a:lnTo>
                  <a:lnTo>
                    <a:pt x="2752" y="780"/>
                  </a:lnTo>
                  <a:lnTo>
                    <a:pt x="2752" y="780"/>
                  </a:lnTo>
                  <a:lnTo>
                    <a:pt x="2996" y="780"/>
                  </a:lnTo>
                  <a:lnTo>
                    <a:pt x="3215" y="829"/>
                  </a:lnTo>
                  <a:lnTo>
                    <a:pt x="3386" y="878"/>
                  </a:lnTo>
                  <a:lnTo>
                    <a:pt x="3507" y="951"/>
                  </a:lnTo>
                  <a:lnTo>
                    <a:pt x="3507" y="951"/>
                  </a:lnTo>
                  <a:lnTo>
                    <a:pt x="3605" y="1024"/>
                  </a:lnTo>
                  <a:lnTo>
                    <a:pt x="3702" y="1048"/>
                  </a:lnTo>
                  <a:lnTo>
                    <a:pt x="3800" y="1024"/>
                  </a:lnTo>
                  <a:lnTo>
                    <a:pt x="3897" y="951"/>
                  </a:lnTo>
                  <a:lnTo>
                    <a:pt x="3897" y="951"/>
                  </a:lnTo>
                  <a:lnTo>
                    <a:pt x="3970" y="878"/>
                  </a:lnTo>
                  <a:lnTo>
                    <a:pt x="4092" y="829"/>
                  </a:lnTo>
                  <a:lnTo>
                    <a:pt x="4189" y="780"/>
                  </a:lnTo>
                  <a:lnTo>
                    <a:pt x="4262" y="780"/>
                  </a:lnTo>
                  <a:lnTo>
                    <a:pt x="4262" y="780"/>
                  </a:lnTo>
                  <a:lnTo>
                    <a:pt x="4384" y="731"/>
                  </a:lnTo>
                  <a:lnTo>
                    <a:pt x="4506" y="658"/>
                  </a:lnTo>
                  <a:lnTo>
                    <a:pt x="4676" y="537"/>
                  </a:lnTo>
                  <a:lnTo>
                    <a:pt x="4847" y="390"/>
                  </a:lnTo>
                  <a:lnTo>
                    <a:pt x="4847" y="390"/>
                  </a:lnTo>
                  <a:lnTo>
                    <a:pt x="5042" y="244"/>
                  </a:lnTo>
                  <a:lnTo>
                    <a:pt x="5285" y="123"/>
                  </a:lnTo>
                  <a:lnTo>
                    <a:pt x="5529" y="49"/>
                  </a:lnTo>
                  <a:lnTo>
                    <a:pt x="5797" y="1"/>
                  </a:lnTo>
                  <a:lnTo>
                    <a:pt x="5797" y="1"/>
                  </a:lnTo>
                  <a:lnTo>
                    <a:pt x="5894" y="25"/>
                  </a:lnTo>
                  <a:lnTo>
                    <a:pt x="5992" y="49"/>
                  </a:lnTo>
                  <a:lnTo>
                    <a:pt x="6040" y="74"/>
                  </a:lnTo>
                  <a:lnTo>
                    <a:pt x="6089" y="123"/>
                  </a:lnTo>
                  <a:lnTo>
                    <a:pt x="6089" y="171"/>
                  </a:lnTo>
                  <a:lnTo>
                    <a:pt x="6089" y="244"/>
                  </a:lnTo>
                  <a:lnTo>
                    <a:pt x="6040" y="317"/>
                  </a:lnTo>
                  <a:lnTo>
                    <a:pt x="5992" y="390"/>
                  </a:lnTo>
                  <a:lnTo>
                    <a:pt x="5992" y="390"/>
                  </a:lnTo>
                  <a:lnTo>
                    <a:pt x="5845" y="561"/>
                  </a:lnTo>
                  <a:lnTo>
                    <a:pt x="5772" y="707"/>
                  </a:lnTo>
                  <a:lnTo>
                    <a:pt x="5748" y="853"/>
                  </a:lnTo>
                  <a:lnTo>
                    <a:pt x="5772" y="926"/>
                  </a:lnTo>
                  <a:lnTo>
                    <a:pt x="5797" y="951"/>
                  </a:lnTo>
                  <a:lnTo>
                    <a:pt x="5797" y="951"/>
                  </a:lnTo>
                  <a:lnTo>
                    <a:pt x="5870" y="1048"/>
                  </a:lnTo>
                  <a:lnTo>
                    <a:pt x="5918" y="1145"/>
                  </a:lnTo>
                  <a:lnTo>
                    <a:pt x="5967" y="1243"/>
                  </a:lnTo>
                  <a:lnTo>
                    <a:pt x="5992" y="1340"/>
                  </a:lnTo>
                  <a:lnTo>
                    <a:pt x="5992" y="1340"/>
                  </a:lnTo>
                  <a:lnTo>
                    <a:pt x="5967" y="1438"/>
                  </a:lnTo>
                  <a:lnTo>
                    <a:pt x="5918" y="1535"/>
                  </a:lnTo>
                  <a:lnTo>
                    <a:pt x="5870" y="1633"/>
                  </a:lnTo>
                  <a:lnTo>
                    <a:pt x="5797" y="1730"/>
                  </a:lnTo>
                  <a:lnTo>
                    <a:pt x="5797" y="1730"/>
                  </a:lnTo>
                  <a:lnTo>
                    <a:pt x="5748" y="1754"/>
                  </a:lnTo>
                  <a:lnTo>
                    <a:pt x="5699" y="1754"/>
                  </a:lnTo>
                  <a:lnTo>
                    <a:pt x="5553" y="1754"/>
                  </a:lnTo>
                  <a:lnTo>
                    <a:pt x="5383" y="1657"/>
                  </a:lnTo>
                  <a:lnTo>
                    <a:pt x="5212" y="1535"/>
                  </a:lnTo>
                  <a:lnTo>
                    <a:pt x="5212" y="1535"/>
                  </a:lnTo>
                  <a:lnTo>
                    <a:pt x="5066" y="1389"/>
                  </a:lnTo>
                  <a:lnTo>
                    <a:pt x="4896" y="1316"/>
                  </a:lnTo>
                  <a:lnTo>
                    <a:pt x="4749" y="1292"/>
                  </a:lnTo>
                  <a:lnTo>
                    <a:pt x="4701" y="1316"/>
                  </a:lnTo>
                  <a:lnTo>
                    <a:pt x="4652" y="1340"/>
                  </a:lnTo>
                  <a:lnTo>
                    <a:pt x="4652" y="1340"/>
                  </a:lnTo>
                  <a:lnTo>
                    <a:pt x="4555" y="1413"/>
                  </a:lnTo>
                  <a:lnTo>
                    <a:pt x="4457" y="1486"/>
                  </a:lnTo>
                  <a:lnTo>
                    <a:pt x="4360" y="1511"/>
                  </a:lnTo>
                  <a:lnTo>
                    <a:pt x="4262" y="1535"/>
                  </a:lnTo>
                  <a:lnTo>
                    <a:pt x="4262" y="1535"/>
                  </a:lnTo>
                  <a:lnTo>
                    <a:pt x="4116" y="1559"/>
                  </a:lnTo>
                  <a:lnTo>
                    <a:pt x="4043" y="1584"/>
                  </a:lnTo>
                  <a:lnTo>
                    <a:pt x="3994" y="1633"/>
                  </a:lnTo>
                  <a:lnTo>
                    <a:pt x="3994" y="1633"/>
                  </a:lnTo>
                  <a:lnTo>
                    <a:pt x="3946" y="1657"/>
                  </a:lnTo>
                  <a:lnTo>
                    <a:pt x="3873" y="1681"/>
                  </a:lnTo>
                  <a:lnTo>
                    <a:pt x="3702" y="1730"/>
                  </a:lnTo>
                  <a:lnTo>
                    <a:pt x="3702" y="1730"/>
                  </a:lnTo>
                  <a:lnTo>
                    <a:pt x="3605" y="1730"/>
                  </a:lnTo>
                  <a:lnTo>
                    <a:pt x="3507" y="1779"/>
                  </a:lnTo>
                  <a:lnTo>
                    <a:pt x="3410" y="1827"/>
                  </a:lnTo>
                  <a:lnTo>
                    <a:pt x="3312" y="1900"/>
                  </a:lnTo>
                  <a:lnTo>
                    <a:pt x="3312" y="1900"/>
                  </a:lnTo>
                  <a:lnTo>
                    <a:pt x="3288" y="1949"/>
                  </a:lnTo>
                  <a:lnTo>
                    <a:pt x="3288" y="2022"/>
                  </a:lnTo>
                  <a:lnTo>
                    <a:pt x="3288" y="2144"/>
                  </a:lnTo>
                  <a:lnTo>
                    <a:pt x="3386" y="2314"/>
                  </a:lnTo>
                  <a:lnTo>
                    <a:pt x="3507" y="2485"/>
                  </a:lnTo>
                  <a:lnTo>
                    <a:pt x="3507" y="2485"/>
                  </a:lnTo>
                  <a:lnTo>
                    <a:pt x="3605" y="2558"/>
                  </a:lnTo>
                  <a:lnTo>
                    <a:pt x="3702" y="2582"/>
                  </a:lnTo>
                  <a:lnTo>
                    <a:pt x="3800" y="2607"/>
                  </a:lnTo>
                  <a:lnTo>
                    <a:pt x="3921" y="2607"/>
                  </a:lnTo>
                  <a:lnTo>
                    <a:pt x="4043" y="2582"/>
                  </a:lnTo>
                  <a:lnTo>
                    <a:pt x="4141" y="2534"/>
                  </a:lnTo>
                  <a:lnTo>
                    <a:pt x="4262" y="2461"/>
                  </a:lnTo>
                  <a:lnTo>
                    <a:pt x="4360" y="2388"/>
                  </a:lnTo>
                  <a:lnTo>
                    <a:pt x="4360" y="2388"/>
                  </a:lnTo>
                  <a:lnTo>
                    <a:pt x="4555" y="2193"/>
                  </a:lnTo>
                  <a:lnTo>
                    <a:pt x="4749" y="2047"/>
                  </a:lnTo>
                  <a:lnTo>
                    <a:pt x="4920" y="1949"/>
                  </a:lnTo>
                  <a:lnTo>
                    <a:pt x="5042" y="1900"/>
                  </a:lnTo>
                  <a:lnTo>
                    <a:pt x="5042" y="1900"/>
                  </a:lnTo>
                  <a:lnTo>
                    <a:pt x="5115" y="1925"/>
                  </a:lnTo>
                  <a:lnTo>
                    <a:pt x="5163" y="1974"/>
                  </a:lnTo>
                  <a:lnTo>
                    <a:pt x="5212" y="2022"/>
                  </a:lnTo>
                  <a:lnTo>
                    <a:pt x="5212" y="2095"/>
                  </a:lnTo>
                  <a:lnTo>
                    <a:pt x="5212" y="2095"/>
                  </a:lnTo>
                  <a:lnTo>
                    <a:pt x="5236" y="2168"/>
                  </a:lnTo>
                  <a:lnTo>
                    <a:pt x="5285" y="2241"/>
                  </a:lnTo>
                  <a:lnTo>
                    <a:pt x="5334" y="2266"/>
                  </a:lnTo>
                  <a:lnTo>
                    <a:pt x="5407" y="2290"/>
                  </a:lnTo>
                  <a:lnTo>
                    <a:pt x="5407" y="2290"/>
                  </a:lnTo>
                  <a:lnTo>
                    <a:pt x="5504" y="2314"/>
                  </a:lnTo>
                  <a:lnTo>
                    <a:pt x="5602" y="2339"/>
                  </a:lnTo>
                  <a:lnTo>
                    <a:pt x="5699" y="2412"/>
                  </a:lnTo>
                  <a:lnTo>
                    <a:pt x="5797" y="2485"/>
                  </a:lnTo>
                  <a:lnTo>
                    <a:pt x="5797" y="2485"/>
                  </a:lnTo>
                  <a:lnTo>
                    <a:pt x="5845" y="2558"/>
                  </a:lnTo>
                  <a:lnTo>
                    <a:pt x="5870" y="2680"/>
                  </a:lnTo>
                  <a:lnTo>
                    <a:pt x="5845" y="2777"/>
                  </a:lnTo>
                  <a:lnTo>
                    <a:pt x="5797" y="2850"/>
                  </a:lnTo>
                  <a:lnTo>
                    <a:pt x="5797" y="2850"/>
                  </a:lnTo>
                  <a:lnTo>
                    <a:pt x="5699" y="2923"/>
                  </a:lnTo>
                  <a:lnTo>
                    <a:pt x="5602" y="2996"/>
                  </a:lnTo>
                  <a:lnTo>
                    <a:pt x="5504" y="3045"/>
                  </a:lnTo>
                  <a:lnTo>
                    <a:pt x="5407" y="3045"/>
                  </a:lnTo>
                  <a:lnTo>
                    <a:pt x="5407" y="3045"/>
                  </a:lnTo>
                  <a:lnTo>
                    <a:pt x="5310" y="3069"/>
                  </a:lnTo>
                  <a:lnTo>
                    <a:pt x="5163" y="3167"/>
                  </a:lnTo>
                  <a:lnTo>
                    <a:pt x="4993" y="3289"/>
                  </a:lnTo>
                  <a:lnTo>
                    <a:pt x="4847" y="3435"/>
                  </a:lnTo>
                  <a:lnTo>
                    <a:pt x="4847" y="3435"/>
                  </a:lnTo>
                  <a:lnTo>
                    <a:pt x="4676" y="3581"/>
                  </a:lnTo>
                  <a:lnTo>
                    <a:pt x="4506" y="3703"/>
                  </a:lnTo>
                  <a:lnTo>
                    <a:pt x="4384" y="3776"/>
                  </a:lnTo>
                  <a:lnTo>
                    <a:pt x="4262" y="3800"/>
                  </a:lnTo>
                  <a:lnTo>
                    <a:pt x="4262" y="3800"/>
                  </a:lnTo>
                  <a:lnTo>
                    <a:pt x="4141" y="3849"/>
                  </a:lnTo>
                  <a:lnTo>
                    <a:pt x="3970" y="3971"/>
                  </a:lnTo>
                  <a:lnTo>
                    <a:pt x="3726" y="4165"/>
                  </a:lnTo>
                  <a:lnTo>
                    <a:pt x="3483" y="4409"/>
                  </a:lnTo>
                  <a:lnTo>
                    <a:pt x="3142" y="4750"/>
                  </a:lnTo>
                  <a:lnTo>
                    <a:pt x="3142" y="4750"/>
                  </a:lnTo>
                  <a:lnTo>
                    <a:pt x="3020" y="4847"/>
                  </a:lnTo>
                  <a:lnTo>
                    <a:pt x="2874" y="4969"/>
                  </a:lnTo>
                  <a:lnTo>
                    <a:pt x="2557" y="5164"/>
                  </a:lnTo>
                  <a:lnTo>
                    <a:pt x="2265" y="5286"/>
                  </a:lnTo>
                  <a:lnTo>
                    <a:pt x="2119" y="5310"/>
                  </a:lnTo>
                  <a:lnTo>
                    <a:pt x="1997" y="5335"/>
                  </a:lnTo>
                  <a:lnTo>
                    <a:pt x="1997" y="5335"/>
                  </a:lnTo>
                  <a:lnTo>
                    <a:pt x="1754" y="5335"/>
                  </a:lnTo>
                  <a:lnTo>
                    <a:pt x="1535" y="5383"/>
                  </a:lnTo>
                  <a:lnTo>
                    <a:pt x="1364" y="5456"/>
                  </a:lnTo>
                  <a:lnTo>
                    <a:pt x="1242" y="5529"/>
                  </a:lnTo>
                  <a:lnTo>
                    <a:pt x="1242" y="5529"/>
                  </a:lnTo>
                  <a:lnTo>
                    <a:pt x="1169" y="5602"/>
                  </a:lnTo>
                  <a:lnTo>
                    <a:pt x="1096" y="5700"/>
                  </a:lnTo>
                  <a:lnTo>
                    <a:pt x="1047" y="5797"/>
                  </a:lnTo>
                  <a:lnTo>
                    <a:pt x="1047" y="5895"/>
                  </a:lnTo>
                  <a:lnTo>
                    <a:pt x="1047" y="5895"/>
                  </a:lnTo>
                  <a:lnTo>
                    <a:pt x="1047" y="5992"/>
                  </a:lnTo>
                  <a:lnTo>
                    <a:pt x="1096" y="6090"/>
                  </a:lnTo>
                  <a:lnTo>
                    <a:pt x="1169" y="6187"/>
                  </a:lnTo>
                  <a:lnTo>
                    <a:pt x="1242" y="6284"/>
                  </a:lnTo>
                  <a:lnTo>
                    <a:pt x="1242" y="6284"/>
                  </a:lnTo>
                  <a:lnTo>
                    <a:pt x="1315" y="6357"/>
                  </a:lnTo>
                  <a:lnTo>
                    <a:pt x="1413" y="6406"/>
                  </a:lnTo>
                  <a:lnTo>
                    <a:pt x="1535" y="6455"/>
                  </a:lnTo>
                  <a:lnTo>
                    <a:pt x="1608" y="6455"/>
                  </a:lnTo>
                  <a:lnTo>
                    <a:pt x="1608" y="6455"/>
                  </a:lnTo>
                  <a:lnTo>
                    <a:pt x="1729" y="6504"/>
                  </a:lnTo>
                  <a:lnTo>
                    <a:pt x="1876" y="6601"/>
                  </a:lnTo>
                  <a:lnTo>
                    <a:pt x="2070" y="6747"/>
                  </a:lnTo>
                  <a:lnTo>
                    <a:pt x="2290" y="6942"/>
                  </a:lnTo>
                  <a:lnTo>
                    <a:pt x="2290" y="6942"/>
                  </a:lnTo>
                  <a:lnTo>
                    <a:pt x="2484" y="7137"/>
                  </a:lnTo>
                  <a:lnTo>
                    <a:pt x="2679" y="7283"/>
                  </a:lnTo>
                  <a:lnTo>
                    <a:pt x="2825" y="7380"/>
                  </a:lnTo>
                  <a:lnTo>
                    <a:pt x="2947" y="7405"/>
                  </a:lnTo>
                  <a:lnTo>
                    <a:pt x="2947" y="7405"/>
                  </a:lnTo>
                  <a:lnTo>
                    <a:pt x="3093" y="7380"/>
                  </a:lnTo>
                  <a:lnTo>
                    <a:pt x="3166" y="7356"/>
                  </a:lnTo>
                  <a:lnTo>
                    <a:pt x="3239" y="7332"/>
                  </a:lnTo>
                  <a:lnTo>
                    <a:pt x="3239" y="7332"/>
                  </a:lnTo>
                  <a:lnTo>
                    <a:pt x="3288" y="7283"/>
                  </a:lnTo>
                  <a:lnTo>
                    <a:pt x="3410" y="7259"/>
                  </a:lnTo>
                  <a:lnTo>
                    <a:pt x="3556" y="7234"/>
                  </a:lnTo>
                  <a:lnTo>
                    <a:pt x="3702" y="7234"/>
                  </a:lnTo>
                  <a:lnTo>
                    <a:pt x="3702" y="7234"/>
                  </a:lnTo>
                  <a:lnTo>
                    <a:pt x="3873" y="7234"/>
                  </a:lnTo>
                  <a:lnTo>
                    <a:pt x="4019" y="7283"/>
                  </a:lnTo>
                  <a:lnTo>
                    <a:pt x="4165" y="7332"/>
                  </a:lnTo>
                  <a:lnTo>
                    <a:pt x="4262" y="7429"/>
                  </a:lnTo>
                  <a:lnTo>
                    <a:pt x="4262" y="7429"/>
                  </a:lnTo>
                  <a:lnTo>
                    <a:pt x="4360" y="7502"/>
                  </a:lnTo>
                  <a:lnTo>
                    <a:pt x="4457" y="7551"/>
                  </a:lnTo>
                  <a:lnTo>
                    <a:pt x="4555" y="7600"/>
                  </a:lnTo>
                  <a:lnTo>
                    <a:pt x="4652" y="7600"/>
                  </a:lnTo>
                  <a:lnTo>
                    <a:pt x="4652" y="7600"/>
                  </a:lnTo>
                  <a:lnTo>
                    <a:pt x="4749" y="7648"/>
                  </a:lnTo>
                  <a:lnTo>
                    <a:pt x="4896" y="7721"/>
                  </a:lnTo>
                  <a:lnTo>
                    <a:pt x="5066" y="7843"/>
                  </a:lnTo>
                  <a:lnTo>
                    <a:pt x="5212" y="7989"/>
                  </a:lnTo>
                  <a:lnTo>
                    <a:pt x="5212" y="7989"/>
                  </a:lnTo>
                  <a:lnTo>
                    <a:pt x="5383" y="8135"/>
                  </a:lnTo>
                  <a:lnTo>
                    <a:pt x="5553" y="8257"/>
                  </a:lnTo>
                  <a:lnTo>
                    <a:pt x="5699" y="8330"/>
                  </a:lnTo>
                  <a:lnTo>
                    <a:pt x="5797" y="8355"/>
                  </a:lnTo>
                  <a:lnTo>
                    <a:pt x="5797" y="8355"/>
                  </a:lnTo>
                  <a:lnTo>
                    <a:pt x="5870" y="8379"/>
                  </a:lnTo>
                  <a:lnTo>
                    <a:pt x="5992" y="8428"/>
                  </a:lnTo>
                  <a:lnTo>
                    <a:pt x="6089" y="8476"/>
                  </a:lnTo>
                  <a:lnTo>
                    <a:pt x="6162" y="8549"/>
                  </a:lnTo>
                  <a:lnTo>
                    <a:pt x="6162" y="8549"/>
                  </a:lnTo>
                  <a:lnTo>
                    <a:pt x="6259" y="8622"/>
                  </a:lnTo>
                  <a:lnTo>
                    <a:pt x="6357" y="8695"/>
                  </a:lnTo>
                  <a:lnTo>
                    <a:pt x="6454" y="8720"/>
                  </a:lnTo>
                  <a:lnTo>
                    <a:pt x="6552" y="8744"/>
                  </a:lnTo>
                  <a:lnTo>
                    <a:pt x="6552" y="8744"/>
                  </a:lnTo>
                  <a:lnTo>
                    <a:pt x="6649" y="8769"/>
                  </a:lnTo>
                  <a:lnTo>
                    <a:pt x="6747" y="8793"/>
                  </a:lnTo>
                  <a:lnTo>
                    <a:pt x="6844" y="8866"/>
                  </a:lnTo>
                  <a:lnTo>
                    <a:pt x="6941" y="8939"/>
                  </a:lnTo>
                  <a:lnTo>
                    <a:pt x="6941" y="8939"/>
                  </a:lnTo>
                  <a:lnTo>
                    <a:pt x="7014" y="9036"/>
                  </a:lnTo>
                  <a:lnTo>
                    <a:pt x="7063" y="9134"/>
                  </a:lnTo>
                  <a:lnTo>
                    <a:pt x="7112" y="9231"/>
                  </a:lnTo>
                  <a:lnTo>
                    <a:pt x="7112" y="9304"/>
                  </a:lnTo>
                  <a:lnTo>
                    <a:pt x="7112" y="9304"/>
                  </a:lnTo>
                  <a:lnTo>
                    <a:pt x="7112" y="9402"/>
                  </a:lnTo>
                  <a:lnTo>
                    <a:pt x="7063" y="9499"/>
                  </a:lnTo>
                  <a:lnTo>
                    <a:pt x="7014" y="9597"/>
                  </a:lnTo>
                  <a:lnTo>
                    <a:pt x="6941" y="9694"/>
                  </a:lnTo>
                  <a:lnTo>
                    <a:pt x="6941" y="9694"/>
                  </a:lnTo>
                  <a:lnTo>
                    <a:pt x="6868" y="9791"/>
                  </a:lnTo>
                  <a:lnTo>
                    <a:pt x="6795" y="9889"/>
                  </a:lnTo>
                  <a:lnTo>
                    <a:pt x="6747" y="9986"/>
                  </a:lnTo>
                  <a:lnTo>
                    <a:pt x="6747" y="10084"/>
                  </a:lnTo>
                  <a:lnTo>
                    <a:pt x="6747" y="10084"/>
                  </a:lnTo>
                  <a:lnTo>
                    <a:pt x="6722" y="10181"/>
                  </a:lnTo>
                  <a:lnTo>
                    <a:pt x="6625" y="10327"/>
                  </a:lnTo>
                  <a:lnTo>
                    <a:pt x="6503" y="10473"/>
                  </a:lnTo>
                  <a:lnTo>
                    <a:pt x="6357" y="10644"/>
                  </a:lnTo>
                  <a:lnTo>
                    <a:pt x="6357" y="10644"/>
                  </a:lnTo>
                  <a:lnTo>
                    <a:pt x="6211" y="10814"/>
                  </a:lnTo>
                  <a:lnTo>
                    <a:pt x="6089" y="10961"/>
                  </a:lnTo>
                  <a:lnTo>
                    <a:pt x="6016" y="11107"/>
                  </a:lnTo>
                  <a:lnTo>
                    <a:pt x="5992" y="11204"/>
                  </a:lnTo>
                  <a:lnTo>
                    <a:pt x="5992" y="11204"/>
                  </a:lnTo>
                  <a:lnTo>
                    <a:pt x="5943" y="11326"/>
                  </a:lnTo>
                  <a:lnTo>
                    <a:pt x="5870" y="11472"/>
                  </a:lnTo>
                  <a:lnTo>
                    <a:pt x="5748" y="11618"/>
                  </a:lnTo>
                  <a:lnTo>
                    <a:pt x="5602" y="11789"/>
                  </a:lnTo>
                  <a:lnTo>
                    <a:pt x="5602" y="11789"/>
                  </a:lnTo>
                  <a:lnTo>
                    <a:pt x="5456" y="11935"/>
                  </a:lnTo>
                  <a:lnTo>
                    <a:pt x="5334" y="12105"/>
                  </a:lnTo>
                  <a:lnTo>
                    <a:pt x="5261" y="12251"/>
                  </a:lnTo>
                  <a:lnTo>
                    <a:pt x="5212" y="12349"/>
                  </a:lnTo>
                  <a:lnTo>
                    <a:pt x="5212" y="12349"/>
                  </a:lnTo>
                  <a:lnTo>
                    <a:pt x="5188" y="12446"/>
                  </a:lnTo>
                  <a:lnTo>
                    <a:pt x="5139" y="12568"/>
                  </a:lnTo>
                  <a:lnTo>
                    <a:pt x="5042" y="12714"/>
                  </a:lnTo>
                  <a:lnTo>
                    <a:pt x="4944" y="12836"/>
                  </a:lnTo>
                  <a:lnTo>
                    <a:pt x="4944" y="12836"/>
                  </a:lnTo>
                  <a:lnTo>
                    <a:pt x="4822" y="12958"/>
                  </a:lnTo>
                  <a:lnTo>
                    <a:pt x="4725" y="13079"/>
                  </a:lnTo>
                  <a:lnTo>
                    <a:pt x="4676" y="13201"/>
                  </a:lnTo>
                  <a:lnTo>
                    <a:pt x="4652" y="13299"/>
                  </a:lnTo>
                  <a:lnTo>
                    <a:pt x="4652" y="13299"/>
                  </a:lnTo>
                  <a:lnTo>
                    <a:pt x="4676" y="13469"/>
                  </a:lnTo>
                  <a:lnTo>
                    <a:pt x="4701" y="13542"/>
                  </a:lnTo>
                  <a:lnTo>
                    <a:pt x="4749" y="13591"/>
                  </a:lnTo>
                  <a:lnTo>
                    <a:pt x="4749" y="13591"/>
                  </a:lnTo>
                  <a:lnTo>
                    <a:pt x="4774" y="13640"/>
                  </a:lnTo>
                  <a:lnTo>
                    <a:pt x="4822" y="13713"/>
                  </a:lnTo>
                  <a:lnTo>
                    <a:pt x="4847" y="13883"/>
                  </a:lnTo>
                  <a:lnTo>
                    <a:pt x="4847" y="13883"/>
                  </a:lnTo>
                  <a:lnTo>
                    <a:pt x="4822" y="13956"/>
                  </a:lnTo>
                  <a:lnTo>
                    <a:pt x="4774" y="14005"/>
                  </a:lnTo>
                  <a:lnTo>
                    <a:pt x="4725" y="14054"/>
                  </a:lnTo>
                  <a:lnTo>
                    <a:pt x="4652" y="14054"/>
                  </a:lnTo>
                  <a:lnTo>
                    <a:pt x="4652" y="14054"/>
                  </a:lnTo>
                  <a:lnTo>
                    <a:pt x="4555" y="14054"/>
                  </a:lnTo>
                  <a:lnTo>
                    <a:pt x="4457" y="14005"/>
                  </a:lnTo>
                  <a:lnTo>
                    <a:pt x="4360" y="13956"/>
                  </a:lnTo>
                  <a:lnTo>
                    <a:pt x="4262" y="13883"/>
                  </a:lnTo>
                  <a:lnTo>
                    <a:pt x="4262" y="13883"/>
                  </a:lnTo>
                  <a:lnTo>
                    <a:pt x="4189" y="13761"/>
                  </a:lnTo>
                  <a:lnTo>
                    <a:pt x="4141" y="13615"/>
                  </a:lnTo>
                  <a:lnTo>
                    <a:pt x="4092" y="13469"/>
                  </a:lnTo>
                  <a:lnTo>
                    <a:pt x="4092" y="13299"/>
                  </a:lnTo>
                  <a:lnTo>
                    <a:pt x="4092" y="13299"/>
                  </a:lnTo>
                  <a:lnTo>
                    <a:pt x="4067" y="13152"/>
                  </a:lnTo>
                  <a:lnTo>
                    <a:pt x="4019" y="12982"/>
                  </a:lnTo>
                  <a:lnTo>
                    <a:pt x="3970" y="12836"/>
                  </a:lnTo>
                  <a:lnTo>
                    <a:pt x="3897" y="12738"/>
                  </a:lnTo>
                  <a:lnTo>
                    <a:pt x="3897" y="12738"/>
                  </a:lnTo>
                  <a:lnTo>
                    <a:pt x="3848" y="12690"/>
                  </a:lnTo>
                  <a:lnTo>
                    <a:pt x="3824" y="12592"/>
                  </a:lnTo>
                  <a:lnTo>
                    <a:pt x="3751" y="12349"/>
                  </a:lnTo>
                  <a:lnTo>
                    <a:pt x="3726" y="12056"/>
                  </a:lnTo>
                  <a:lnTo>
                    <a:pt x="3702" y="11716"/>
                  </a:lnTo>
                  <a:lnTo>
                    <a:pt x="3702" y="11472"/>
                  </a:lnTo>
                  <a:lnTo>
                    <a:pt x="3702" y="11472"/>
                  </a:lnTo>
                  <a:lnTo>
                    <a:pt x="3702" y="11301"/>
                  </a:lnTo>
                  <a:lnTo>
                    <a:pt x="3653" y="11107"/>
                  </a:lnTo>
                  <a:lnTo>
                    <a:pt x="3629" y="10936"/>
                  </a:lnTo>
                  <a:lnTo>
                    <a:pt x="3556" y="10741"/>
                  </a:lnTo>
                  <a:lnTo>
                    <a:pt x="3483" y="10571"/>
                  </a:lnTo>
                  <a:lnTo>
                    <a:pt x="3410" y="10425"/>
                  </a:lnTo>
                  <a:lnTo>
                    <a:pt x="3312" y="10279"/>
                  </a:lnTo>
                  <a:lnTo>
                    <a:pt x="3239" y="10181"/>
                  </a:lnTo>
                  <a:lnTo>
                    <a:pt x="3239" y="10181"/>
                  </a:lnTo>
                  <a:lnTo>
                    <a:pt x="3045" y="9962"/>
                  </a:lnTo>
                  <a:lnTo>
                    <a:pt x="2898" y="9767"/>
                  </a:lnTo>
                  <a:lnTo>
                    <a:pt x="2801" y="9621"/>
                  </a:lnTo>
                  <a:lnTo>
                    <a:pt x="2752" y="9499"/>
                  </a:lnTo>
                  <a:lnTo>
                    <a:pt x="2752" y="9499"/>
                  </a:lnTo>
                  <a:lnTo>
                    <a:pt x="2728" y="9353"/>
                  </a:lnTo>
                  <a:lnTo>
                    <a:pt x="2704" y="9280"/>
                  </a:lnTo>
                  <a:lnTo>
                    <a:pt x="2655" y="9231"/>
                  </a:lnTo>
                  <a:lnTo>
                    <a:pt x="2655" y="9231"/>
                  </a:lnTo>
                  <a:lnTo>
                    <a:pt x="2631" y="9158"/>
                  </a:lnTo>
                  <a:lnTo>
                    <a:pt x="2582" y="9036"/>
                  </a:lnTo>
                  <a:lnTo>
                    <a:pt x="2582" y="8890"/>
                  </a:lnTo>
                  <a:lnTo>
                    <a:pt x="2557" y="8744"/>
                  </a:lnTo>
                  <a:lnTo>
                    <a:pt x="2557" y="8744"/>
                  </a:lnTo>
                  <a:lnTo>
                    <a:pt x="2582" y="8598"/>
                  </a:lnTo>
                  <a:lnTo>
                    <a:pt x="2582" y="8452"/>
                  </a:lnTo>
                  <a:lnTo>
                    <a:pt x="2631" y="8330"/>
                  </a:lnTo>
                  <a:lnTo>
                    <a:pt x="2655" y="8281"/>
                  </a:lnTo>
                  <a:lnTo>
                    <a:pt x="2655" y="8281"/>
                  </a:lnTo>
                  <a:lnTo>
                    <a:pt x="2704" y="8208"/>
                  </a:lnTo>
                  <a:lnTo>
                    <a:pt x="2728" y="8160"/>
                  </a:lnTo>
                  <a:lnTo>
                    <a:pt x="2752" y="7989"/>
                  </a:lnTo>
                  <a:lnTo>
                    <a:pt x="2752" y="7989"/>
                  </a:lnTo>
                  <a:lnTo>
                    <a:pt x="2728" y="7819"/>
                  </a:lnTo>
                  <a:lnTo>
                    <a:pt x="2704" y="7746"/>
                  </a:lnTo>
                  <a:lnTo>
                    <a:pt x="2655" y="7697"/>
                  </a:lnTo>
                  <a:lnTo>
                    <a:pt x="2655" y="7697"/>
                  </a:lnTo>
                  <a:lnTo>
                    <a:pt x="2606" y="7673"/>
                  </a:lnTo>
                  <a:lnTo>
                    <a:pt x="2533" y="7624"/>
                  </a:lnTo>
                  <a:lnTo>
                    <a:pt x="2363" y="7600"/>
                  </a:lnTo>
                  <a:lnTo>
                    <a:pt x="2363" y="7600"/>
                  </a:lnTo>
                  <a:lnTo>
                    <a:pt x="2265" y="7575"/>
                  </a:lnTo>
                  <a:lnTo>
                    <a:pt x="2119" y="7502"/>
                  </a:lnTo>
                  <a:lnTo>
                    <a:pt x="1973" y="7380"/>
                  </a:lnTo>
                  <a:lnTo>
                    <a:pt x="1802" y="7234"/>
                  </a:lnTo>
                  <a:lnTo>
                    <a:pt x="1802" y="7234"/>
                  </a:lnTo>
                  <a:lnTo>
                    <a:pt x="1632" y="7088"/>
                  </a:lnTo>
                  <a:lnTo>
                    <a:pt x="1486" y="6966"/>
                  </a:lnTo>
                  <a:lnTo>
                    <a:pt x="1340" y="6869"/>
                  </a:lnTo>
                  <a:lnTo>
                    <a:pt x="1242" y="6845"/>
                  </a:lnTo>
                  <a:lnTo>
                    <a:pt x="1242" y="6845"/>
                  </a:lnTo>
                  <a:lnTo>
                    <a:pt x="1121" y="6796"/>
                  </a:lnTo>
                  <a:lnTo>
                    <a:pt x="926" y="6674"/>
                  </a:lnTo>
                  <a:lnTo>
                    <a:pt x="706" y="6504"/>
                  </a:lnTo>
                  <a:lnTo>
                    <a:pt x="463" y="6284"/>
                  </a:lnTo>
                  <a:lnTo>
                    <a:pt x="463" y="6284"/>
                  </a:lnTo>
                  <a:lnTo>
                    <a:pt x="171" y="5919"/>
                  </a:lnTo>
                  <a:lnTo>
                    <a:pt x="0" y="5700"/>
                  </a:lnTo>
                  <a:lnTo>
                    <a:pt x="0" y="5700"/>
                  </a:lnTo>
                  <a:lnTo>
                    <a:pt x="0" y="5724"/>
                  </a:lnTo>
                </a:path>
              </a:pathLst>
            </a:custGeom>
            <a:noFill/>
            <a:ln w="9525" cap="rnd" cmpd="sng">
              <a:solidFill>
                <a:srgbClr val="DA212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668;p39">
              <a:extLst>
                <a:ext uri="{FF2B5EF4-FFF2-40B4-BE49-F238E27FC236}">
                  <a16:creationId xmlns:a16="http://schemas.microsoft.com/office/drawing/2014/main" id="{B7F2B822-4232-4FAF-9F65-A400B0EFEAE1}"/>
                </a:ext>
              </a:extLst>
            </p:cNvPr>
            <p:cNvSpPr/>
            <p:nvPr/>
          </p:nvSpPr>
          <p:spPr>
            <a:xfrm>
              <a:off x="6128575" y="3695900"/>
              <a:ext cx="86475" cy="47525"/>
            </a:xfrm>
            <a:custGeom>
              <a:avLst/>
              <a:gdLst/>
              <a:ahLst/>
              <a:cxnLst/>
              <a:rect l="l" t="t" r="r" b="b"/>
              <a:pathLst>
                <a:path w="3459" h="1901" fill="none" extrusionOk="0">
                  <a:moveTo>
                    <a:pt x="2022" y="1340"/>
                  </a:moveTo>
                  <a:lnTo>
                    <a:pt x="2022" y="1340"/>
                  </a:lnTo>
                  <a:lnTo>
                    <a:pt x="1924" y="1413"/>
                  </a:lnTo>
                  <a:lnTo>
                    <a:pt x="1827" y="1486"/>
                  </a:lnTo>
                  <a:lnTo>
                    <a:pt x="1729" y="1511"/>
                  </a:lnTo>
                  <a:lnTo>
                    <a:pt x="1632" y="1535"/>
                  </a:lnTo>
                  <a:lnTo>
                    <a:pt x="1632" y="1535"/>
                  </a:lnTo>
                  <a:lnTo>
                    <a:pt x="1559" y="1535"/>
                  </a:lnTo>
                  <a:lnTo>
                    <a:pt x="1461" y="1584"/>
                  </a:lnTo>
                  <a:lnTo>
                    <a:pt x="1340" y="1657"/>
                  </a:lnTo>
                  <a:lnTo>
                    <a:pt x="1267" y="1730"/>
                  </a:lnTo>
                  <a:lnTo>
                    <a:pt x="1267" y="1730"/>
                  </a:lnTo>
                  <a:lnTo>
                    <a:pt x="1169" y="1803"/>
                  </a:lnTo>
                  <a:lnTo>
                    <a:pt x="1072" y="1852"/>
                  </a:lnTo>
                  <a:lnTo>
                    <a:pt x="974" y="1900"/>
                  </a:lnTo>
                  <a:lnTo>
                    <a:pt x="877" y="1900"/>
                  </a:lnTo>
                  <a:lnTo>
                    <a:pt x="877" y="1900"/>
                  </a:lnTo>
                  <a:lnTo>
                    <a:pt x="779" y="1900"/>
                  </a:lnTo>
                  <a:lnTo>
                    <a:pt x="682" y="1852"/>
                  </a:lnTo>
                  <a:lnTo>
                    <a:pt x="585" y="1803"/>
                  </a:lnTo>
                  <a:lnTo>
                    <a:pt x="512" y="1730"/>
                  </a:lnTo>
                  <a:lnTo>
                    <a:pt x="512" y="1730"/>
                  </a:lnTo>
                  <a:lnTo>
                    <a:pt x="438" y="1633"/>
                  </a:lnTo>
                  <a:lnTo>
                    <a:pt x="414" y="1535"/>
                  </a:lnTo>
                  <a:lnTo>
                    <a:pt x="438" y="1438"/>
                  </a:lnTo>
                  <a:lnTo>
                    <a:pt x="512" y="1340"/>
                  </a:lnTo>
                  <a:lnTo>
                    <a:pt x="512" y="1340"/>
                  </a:lnTo>
                  <a:lnTo>
                    <a:pt x="585" y="1243"/>
                  </a:lnTo>
                  <a:lnTo>
                    <a:pt x="633" y="1145"/>
                  </a:lnTo>
                  <a:lnTo>
                    <a:pt x="682" y="1048"/>
                  </a:lnTo>
                  <a:lnTo>
                    <a:pt x="682" y="951"/>
                  </a:lnTo>
                  <a:lnTo>
                    <a:pt x="682" y="951"/>
                  </a:lnTo>
                  <a:lnTo>
                    <a:pt x="658" y="804"/>
                  </a:lnTo>
                  <a:lnTo>
                    <a:pt x="633" y="731"/>
                  </a:lnTo>
                  <a:lnTo>
                    <a:pt x="585" y="683"/>
                  </a:lnTo>
                  <a:lnTo>
                    <a:pt x="585" y="683"/>
                  </a:lnTo>
                  <a:lnTo>
                    <a:pt x="536" y="634"/>
                  </a:lnTo>
                  <a:lnTo>
                    <a:pt x="463" y="610"/>
                  </a:lnTo>
                  <a:lnTo>
                    <a:pt x="317" y="585"/>
                  </a:lnTo>
                  <a:lnTo>
                    <a:pt x="317" y="585"/>
                  </a:lnTo>
                  <a:lnTo>
                    <a:pt x="146" y="561"/>
                  </a:lnTo>
                  <a:lnTo>
                    <a:pt x="73" y="512"/>
                  </a:lnTo>
                  <a:lnTo>
                    <a:pt x="24" y="488"/>
                  </a:lnTo>
                  <a:lnTo>
                    <a:pt x="24" y="488"/>
                  </a:lnTo>
                  <a:lnTo>
                    <a:pt x="0" y="439"/>
                  </a:lnTo>
                  <a:lnTo>
                    <a:pt x="24" y="366"/>
                  </a:lnTo>
                  <a:lnTo>
                    <a:pt x="49" y="293"/>
                  </a:lnTo>
                  <a:lnTo>
                    <a:pt x="122" y="196"/>
                  </a:lnTo>
                  <a:lnTo>
                    <a:pt x="122" y="196"/>
                  </a:lnTo>
                  <a:lnTo>
                    <a:pt x="171" y="171"/>
                  </a:lnTo>
                  <a:lnTo>
                    <a:pt x="268" y="123"/>
                  </a:lnTo>
                  <a:lnTo>
                    <a:pt x="512" y="74"/>
                  </a:lnTo>
                  <a:lnTo>
                    <a:pt x="804" y="25"/>
                  </a:lnTo>
                  <a:lnTo>
                    <a:pt x="1145" y="1"/>
                  </a:lnTo>
                  <a:lnTo>
                    <a:pt x="2509" y="1"/>
                  </a:lnTo>
                  <a:lnTo>
                    <a:pt x="2509" y="1"/>
                  </a:lnTo>
                  <a:lnTo>
                    <a:pt x="2850" y="25"/>
                  </a:lnTo>
                  <a:lnTo>
                    <a:pt x="3142" y="49"/>
                  </a:lnTo>
                  <a:lnTo>
                    <a:pt x="3337" y="74"/>
                  </a:lnTo>
                  <a:lnTo>
                    <a:pt x="3434" y="98"/>
                  </a:lnTo>
                  <a:lnTo>
                    <a:pt x="3434" y="98"/>
                  </a:lnTo>
                  <a:lnTo>
                    <a:pt x="3458" y="123"/>
                  </a:lnTo>
                  <a:lnTo>
                    <a:pt x="3434" y="171"/>
                  </a:lnTo>
                  <a:lnTo>
                    <a:pt x="3361" y="317"/>
                  </a:lnTo>
                  <a:lnTo>
                    <a:pt x="3239" y="488"/>
                  </a:lnTo>
                  <a:lnTo>
                    <a:pt x="3069" y="683"/>
                  </a:lnTo>
                  <a:lnTo>
                    <a:pt x="3069" y="683"/>
                  </a:lnTo>
                  <a:lnTo>
                    <a:pt x="2874" y="853"/>
                  </a:lnTo>
                  <a:lnTo>
                    <a:pt x="2679" y="999"/>
                  </a:lnTo>
                  <a:lnTo>
                    <a:pt x="2509" y="1121"/>
                  </a:lnTo>
                  <a:lnTo>
                    <a:pt x="2411" y="1145"/>
                  </a:lnTo>
                  <a:lnTo>
                    <a:pt x="2411" y="1145"/>
                  </a:lnTo>
                  <a:lnTo>
                    <a:pt x="2314" y="1170"/>
                  </a:lnTo>
                  <a:lnTo>
                    <a:pt x="2216" y="1194"/>
                  </a:lnTo>
                  <a:lnTo>
                    <a:pt x="2119" y="1267"/>
                  </a:lnTo>
                  <a:lnTo>
                    <a:pt x="2022" y="1340"/>
                  </a:lnTo>
                  <a:lnTo>
                    <a:pt x="2022" y="1340"/>
                  </a:lnTo>
                </a:path>
              </a:pathLst>
            </a:custGeom>
            <a:noFill/>
            <a:ln w="9525" cap="rnd" cmpd="sng">
              <a:solidFill>
                <a:srgbClr val="DA212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669;p39">
              <a:extLst>
                <a:ext uri="{FF2B5EF4-FFF2-40B4-BE49-F238E27FC236}">
                  <a16:creationId xmlns:a16="http://schemas.microsoft.com/office/drawing/2014/main" id="{9DEE4EDC-6216-47AE-8AB0-3777ECF0DEA8}"/>
                </a:ext>
              </a:extLst>
            </p:cNvPr>
            <p:cNvSpPr/>
            <p:nvPr/>
          </p:nvSpPr>
          <p:spPr>
            <a:xfrm>
              <a:off x="6357500" y="3940075"/>
              <a:ext cx="18900" cy="34725"/>
            </a:xfrm>
            <a:custGeom>
              <a:avLst/>
              <a:gdLst/>
              <a:ahLst/>
              <a:cxnLst/>
              <a:rect l="l" t="t" r="r" b="b"/>
              <a:pathLst>
                <a:path w="756" h="1389" fill="none" extrusionOk="0">
                  <a:moveTo>
                    <a:pt x="585" y="682"/>
                  </a:moveTo>
                  <a:lnTo>
                    <a:pt x="585" y="682"/>
                  </a:lnTo>
                  <a:lnTo>
                    <a:pt x="512" y="779"/>
                  </a:lnTo>
                  <a:lnTo>
                    <a:pt x="439" y="877"/>
                  </a:lnTo>
                  <a:lnTo>
                    <a:pt x="390" y="974"/>
                  </a:lnTo>
                  <a:lnTo>
                    <a:pt x="390" y="1072"/>
                  </a:lnTo>
                  <a:lnTo>
                    <a:pt x="390" y="1072"/>
                  </a:lnTo>
                  <a:lnTo>
                    <a:pt x="366" y="1218"/>
                  </a:lnTo>
                  <a:lnTo>
                    <a:pt x="317" y="1291"/>
                  </a:lnTo>
                  <a:lnTo>
                    <a:pt x="293" y="1364"/>
                  </a:lnTo>
                  <a:lnTo>
                    <a:pt x="293" y="1364"/>
                  </a:lnTo>
                  <a:lnTo>
                    <a:pt x="244" y="1388"/>
                  </a:lnTo>
                  <a:lnTo>
                    <a:pt x="195" y="1388"/>
                  </a:lnTo>
                  <a:lnTo>
                    <a:pt x="147" y="1388"/>
                  </a:lnTo>
                  <a:lnTo>
                    <a:pt x="98" y="1364"/>
                  </a:lnTo>
                  <a:lnTo>
                    <a:pt x="98" y="1364"/>
                  </a:lnTo>
                  <a:lnTo>
                    <a:pt x="74" y="1291"/>
                  </a:lnTo>
                  <a:lnTo>
                    <a:pt x="25" y="1169"/>
                  </a:lnTo>
                  <a:lnTo>
                    <a:pt x="25" y="1023"/>
                  </a:lnTo>
                  <a:lnTo>
                    <a:pt x="1" y="877"/>
                  </a:lnTo>
                  <a:lnTo>
                    <a:pt x="1" y="877"/>
                  </a:lnTo>
                  <a:lnTo>
                    <a:pt x="25" y="706"/>
                  </a:lnTo>
                  <a:lnTo>
                    <a:pt x="98" y="536"/>
                  </a:lnTo>
                  <a:lnTo>
                    <a:pt x="171" y="365"/>
                  </a:lnTo>
                  <a:lnTo>
                    <a:pt x="293" y="219"/>
                  </a:lnTo>
                  <a:lnTo>
                    <a:pt x="293" y="219"/>
                  </a:lnTo>
                  <a:lnTo>
                    <a:pt x="415" y="122"/>
                  </a:lnTo>
                  <a:lnTo>
                    <a:pt x="512" y="49"/>
                  </a:lnTo>
                  <a:lnTo>
                    <a:pt x="609" y="0"/>
                  </a:lnTo>
                  <a:lnTo>
                    <a:pt x="682" y="24"/>
                  </a:lnTo>
                  <a:lnTo>
                    <a:pt x="682" y="24"/>
                  </a:lnTo>
                  <a:lnTo>
                    <a:pt x="707" y="73"/>
                  </a:lnTo>
                  <a:lnTo>
                    <a:pt x="731" y="146"/>
                  </a:lnTo>
                  <a:lnTo>
                    <a:pt x="756" y="317"/>
                  </a:lnTo>
                  <a:lnTo>
                    <a:pt x="756" y="317"/>
                  </a:lnTo>
                  <a:lnTo>
                    <a:pt x="756" y="390"/>
                  </a:lnTo>
                  <a:lnTo>
                    <a:pt x="707" y="487"/>
                  </a:lnTo>
                  <a:lnTo>
                    <a:pt x="658" y="609"/>
                  </a:lnTo>
                  <a:lnTo>
                    <a:pt x="585" y="682"/>
                  </a:lnTo>
                  <a:lnTo>
                    <a:pt x="585" y="682"/>
                  </a:lnTo>
                </a:path>
              </a:pathLst>
            </a:custGeom>
            <a:noFill/>
            <a:ln w="9525" cap="rnd" cmpd="sng">
              <a:solidFill>
                <a:srgbClr val="DA212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670;p39">
              <a:extLst>
                <a:ext uri="{FF2B5EF4-FFF2-40B4-BE49-F238E27FC236}">
                  <a16:creationId xmlns:a16="http://schemas.microsoft.com/office/drawing/2014/main" id="{6DCA410F-2BC8-433A-9587-C222CF80936E}"/>
                </a:ext>
              </a:extLst>
            </p:cNvPr>
            <p:cNvSpPr/>
            <p:nvPr/>
          </p:nvSpPr>
          <p:spPr>
            <a:xfrm>
              <a:off x="6202850" y="3720875"/>
              <a:ext cx="204000" cy="278875"/>
            </a:xfrm>
            <a:custGeom>
              <a:avLst/>
              <a:gdLst/>
              <a:ahLst/>
              <a:cxnLst/>
              <a:rect l="l" t="t" r="r" b="b"/>
              <a:pathLst>
                <a:path w="8160" h="11155" fill="none" extrusionOk="0">
                  <a:moveTo>
                    <a:pt x="8159" y="4774"/>
                  </a:moveTo>
                  <a:lnTo>
                    <a:pt x="8159" y="4774"/>
                  </a:lnTo>
                  <a:lnTo>
                    <a:pt x="7599" y="4701"/>
                  </a:lnTo>
                  <a:lnTo>
                    <a:pt x="7283" y="4652"/>
                  </a:lnTo>
                  <a:lnTo>
                    <a:pt x="7136" y="4603"/>
                  </a:lnTo>
                  <a:lnTo>
                    <a:pt x="7136" y="4603"/>
                  </a:lnTo>
                  <a:lnTo>
                    <a:pt x="7088" y="4579"/>
                  </a:lnTo>
                  <a:lnTo>
                    <a:pt x="7015" y="4555"/>
                  </a:lnTo>
                  <a:lnTo>
                    <a:pt x="6844" y="4530"/>
                  </a:lnTo>
                  <a:lnTo>
                    <a:pt x="6844" y="4530"/>
                  </a:lnTo>
                  <a:lnTo>
                    <a:pt x="6747" y="4506"/>
                  </a:lnTo>
                  <a:lnTo>
                    <a:pt x="6649" y="4457"/>
                  </a:lnTo>
                  <a:lnTo>
                    <a:pt x="6552" y="4409"/>
                  </a:lnTo>
                  <a:lnTo>
                    <a:pt x="6454" y="4336"/>
                  </a:lnTo>
                  <a:lnTo>
                    <a:pt x="6454" y="4336"/>
                  </a:lnTo>
                  <a:lnTo>
                    <a:pt x="6381" y="4262"/>
                  </a:lnTo>
                  <a:lnTo>
                    <a:pt x="6308" y="4214"/>
                  </a:lnTo>
                  <a:lnTo>
                    <a:pt x="6235" y="4214"/>
                  </a:lnTo>
                  <a:lnTo>
                    <a:pt x="6187" y="4238"/>
                  </a:lnTo>
                  <a:lnTo>
                    <a:pt x="6187" y="4238"/>
                  </a:lnTo>
                  <a:lnTo>
                    <a:pt x="6162" y="4287"/>
                  </a:lnTo>
                  <a:lnTo>
                    <a:pt x="6162" y="4360"/>
                  </a:lnTo>
                  <a:lnTo>
                    <a:pt x="6211" y="4433"/>
                  </a:lnTo>
                  <a:lnTo>
                    <a:pt x="6284" y="4530"/>
                  </a:lnTo>
                  <a:lnTo>
                    <a:pt x="6284" y="4530"/>
                  </a:lnTo>
                  <a:lnTo>
                    <a:pt x="6357" y="4603"/>
                  </a:lnTo>
                  <a:lnTo>
                    <a:pt x="6454" y="4652"/>
                  </a:lnTo>
                  <a:lnTo>
                    <a:pt x="6576" y="4701"/>
                  </a:lnTo>
                  <a:lnTo>
                    <a:pt x="6649" y="4701"/>
                  </a:lnTo>
                  <a:lnTo>
                    <a:pt x="6649" y="4701"/>
                  </a:lnTo>
                  <a:lnTo>
                    <a:pt x="6747" y="4725"/>
                  </a:lnTo>
                  <a:lnTo>
                    <a:pt x="6844" y="4774"/>
                  </a:lnTo>
                  <a:lnTo>
                    <a:pt x="6942" y="4823"/>
                  </a:lnTo>
                  <a:lnTo>
                    <a:pt x="7039" y="4896"/>
                  </a:lnTo>
                  <a:lnTo>
                    <a:pt x="7039" y="4896"/>
                  </a:lnTo>
                  <a:lnTo>
                    <a:pt x="7063" y="4944"/>
                  </a:lnTo>
                  <a:lnTo>
                    <a:pt x="7088" y="4993"/>
                  </a:lnTo>
                  <a:lnTo>
                    <a:pt x="7063" y="5139"/>
                  </a:lnTo>
                  <a:lnTo>
                    <a:pt x="6966" y="5310"/>
                  </a:lnTo>
                  <a:lnTo>
                    <a:pt x="6844" y="5480"/>
                  </a:lnTo>
                  <a:lnTo>
                    <a:pt x="6844" y="5480"/>
                  </a:lnTo>
                  <a:lnTo>
                    <a:pt x="6674" y="5626"/>
                  </a:lnTo>
                  <a:lnTo>
                    <a:pt x="6528" y="5748"/>
                  </a:lnTo>
                  <a:lnTo>
                    <a:pt x="6381" y="5821"/>
                  </a:lnTo>
                  <a:lnTo>
                    <a:pt x="6284" y="5846"/>
                  </a:lnTo>
                  <a:lnTo>
                    <a:pt x="6284" y="5846"/>
                  </a:lnTo>
                  <a:lnTo>
                    <a:pt x="6113" y="5870"/>
                  </a:lnTo>
                  <a:lnTo>
                    <a:pt x="6040" y="5894"/>
                  </a:lnTo>
                  <a:lnTo>
                    <a:pt x="5992" y="5943"/>
                  </a:lnTo>
                  <a:lnTo>
                    <a:pt x="5992" y="5943"/>
                  </a:lnTo>
                  <a:lnTo>
                    <a:pt x="5943" y="5967"/>
                  </a:lnTo>
                  <a:lnTo>
                    <a:pt x="5894" y="5992"/>
                  </a:lnTo>
                  <a:lnTo>
                    <a:pt x="5846" y="5967"/>
                  </a:lnTo>
                  <a:lnTo>
                    <a:pt x="5797" y="5943"/>
                  </a:lnTo>
                  <a:lnTo>
                    <a:pt x="5797" y="5943"/>
                  </a:lnTo>
                  <a:lnTo>
                    <a:pt x="5773" y="5894"/>
                  </a:lnTo>
                  <a:lnTo>
                    <a:pt x="5724" y="5821"/>
                  </a:lnTo>
                  <a:lnTo>
                    <a:pt x="5699" y="5651"/>
                  </a:lnTo>
                  <a:lnTo>
                    <a:pt x="5699" y="5651"/>
                  </a:lnTo>
                  <a:lnTo>
                    <a:pt x="5675" y="5553"/>
                  </a:lnTo>
                  <a:lnTo>
                    <a:pt x="5602" y="5407"/>
                  </a:lnTo>
                  <a:lnTo>
                    <a:pt x="5480" y="5261"/>
                  </a:lnTo>
                  <a:lnTo>
                    <a:pt x="5334" y="5091"/>
                  </a:lnTo>
                  <a:lnTo>
                    <a:pt x="5334" y="5091"/>
                  </a:lnTo>
                  <a:lnTo>
                    <a:pt x="5188" y="4920"/>
                  </a:lnTo>
                  <a:lnTo>
                    <a:pt x="5066" y="4774"/>
                  </a:lnTo>
                  <a:lnTo>
                    <a:pt x="4969" y="4628"/>
                  </a:lnTo>
                  <a:lnTo>
                    <a:pt x="4944" y="4530"/>
                  </a:lnTo>
                  <a:lnTo>
                    <a:pt x="4944" y="4530"/>
                  </a:lnTo>
                  <a:lnTo>
                    <a:pt x="4944" y="4457"/>
                  </a:lnTo>
                  <a:lnTo>
                    <a:pt x="4920" y="4409"/>
                  </a:lnTo>
                  <a:lnTo>
                    <a:pt x="4896" y="4409"/>
                  </a:lnTo>
                  <a:lnTo>
                    <a:pt x="4847" y="4433"/>
                  </a:lnTo>
                  <a:lnTo>
                    <a:pt x="4847" y="4433"/>
                  </a:lnTo>
                  <a:lnTo>
                    <a:pt x="4823" y="4482"/>
                  </a:lnTo>
                  <a:lnTo>
                    <a:pt x="4774" y="4555"/>
                  </a:lnTo>
                  <a:lnTo>
                    <a:pt x="4750" y="4701"/>
                  </a:lnTo>
                  <a:lnTo>
                    <a:pt x="4750" y="4701"/>
                  </a:lnTo>
                  <a:lnTo>
                    <a:pt x="4774" y="4798"/>
                  </a:lnTo>
                  <a:lnTo>
                    <a:pt x="4847" y="4920"/>
                  </a:lnTo>
                  <a:lnTo>
                    <a:pt x="4920" y="5066"/>
                  </a:lnTo>
                  <a:lnTo>
                    <a:pt x="5042" y="5188"/>
                  </a:lnTo>
                  <a:lnTo>
                    <a:pt x="5042" y="5188"/>
                  </a:lnTo>
                  <a:lnTo>
                    <a:pt x="5139" y="5310"/>
                  </a:lnTo>
                  <a:lnTo>
                    <a:pt x="5237" y="5431"/>
                  </a:lnTo>
                  <a:lnTo>
                    <a:pt x="5310" y="5553"/>
                  </a:lnTo>
                  <a:lnTo>
                    <a:pt x="5334" y="5651"/>
                  </a:lnTo>
                  <a:lnTo>
                    <a:pt x="5334" y="5651"/>
                  </a:lnTo>
                  <a:lnTo>
                    <a:pt x="5334" y="5748"/>
                  </a:lnTo>
                  <a:lnTo>
                    <a:pt x="5383" y="5846"/>
                  </a:lnTo>
                  <a:lnTo>
                    <a:pt x="5432" y="5943"/>
                  </a:lnTo>
                  <a:lnTo>
                    <a:pt x="5505" y="6040"/>
                  </a:lnTo>
                  <a:lnTo>
                    <a:pt x="5505" y="6040"/>
                  </a:lnTo>
                  <a:lnTo>
                    <a:pt x="5626" y="6113"/>
                  </a:lnTo>
                  <a:lnTo>
                    <a:pt x="5773" y="6162"/>
                  </a:lnTo>
                  <a:lnTo>
                    <a:pt x="5919" y="6211"/>
                  </a:lnTo>
                  <a:lnTo>
                    <a:pt x="6089" y="6235"/>
                  </a:lnTo>
                  <a:lnTo>
                    <a:pt x="6089" y="6235"/>
                  </a:lnTo>
                  <a:lnTo>
                    <a:pt x="6235" y="6235"/>
                  </a:lnTo>
                  <a:lnTo>
                    <a:pt x="6357" y="6284"/>
                  </a:lnTo>
                  <a:lnTo>
                    <a:pt x="6430" y="6333"/>
                  </a:lnTo>
                  <a:lnTo>
                    <a:pt x="6454" y="6381"/>
                  </a:lnTo>
                  <a:lnTo>
                    <a:pt x="6454" y="6430"/>
                  </a:lnTo>
                  <a:lnTo>
                    <a:pt x="6454" y="6430"/>
                  </a:lnTo>
                  <a:lnTo>
                    <a:pt x="6430" y="6527"/>
                  </a:lnTo>
                  <a:lnTo>
                    <a:pt x="6308" y="6722"/>
                  </a:lnTo>
                  <a:lnTo>
                    <a:pt x="6113" y="6941"/>
                  </a:lnTo>
                  <a:lnTo>
                    <a:pt x="5894" y="7185"/>
                  </a:lnTo>
                  <a:lnTo>
                    <a:pt x="5894" y="7185"/>
                  </a:lnTo>
                  <a:lnTo>
                    <a:pt x="5675" y="7429"/>
                  </a:lnTo>
                  <a:lnTo>
                    <a:pt x="5505" y="7696"/>
                  </a:lnTo>
                  <a:lnTo>
                    <a:pt x="5358" y="7940"/>
                  </a:lnTo>
                  <a:lnTo>
                    <a:pt x="5334" y="8037"/>
                  </a:lnTo>
                  <a:lnTo>
                    <a:pt x="5334" y="8135"/>
                  </a:lnTo>
                  <a:lnTo>
                    <a:pt x="5334" y="8135"/>
                  </a:lnTo>
                  <a:lnTo>
                    <a:pt x="5334" y="8281"/>
                  </a:lnTo>
                  <a:lnTo>
                    <a:pt x="5358" y="8427"/>
                  </a:lnTo>
                  <a:lnTo>
                    <a:pt x="5383" y="8525"/>
                  </a:lnTo>
                  <a:lnTo>
                    <a:pt x="5432" y="8598"/>
                  </a:lnTo>
                  <a:lnTo>
                    <a:pt x="5432" y="8598"/>
                  </a:lnTo>
                  <a:lnTo>
                    <a:pt x="5456" y="8646"/>
                  </a:lnTo>
                  <a:lnTo>
                    <a:pt x="5480" y="8719"/>
                  </a:lnTo>
                  <a:lnTo>
                    <a:pt x="5505" y="8890"/>
                  </a:lnTo>
                  <a:lnTo>
                    <a:pt x="5505" y="8890"/>
                  </a:lnTo>
                  <a:lnTo>
                    <a:pt x="5480" y="8987"/>
                  </a:lnTo>
                  <a:lnTo>
                    <a:pt x="5383" y="9158"/>
                  </a:lnTo>
                  <a:lnTo>
                    <a:pt x="5237" y="9353"/>
                  </a:lnTo>
                  <a:lnTo>
                    <a:pt x="5042" y="9547"/>
                  </a:lnTo>
                  <a:lnTo>
                    <a:pt x="5042" y="9547"/>
                  </a:lnTo>
                  <a:lnTo>
                    <a:pt x="4847" y="9742"/>
                  </a:lnTo>
                  <a:lnTo>
                    <a:pt x="4701" y="9937"/>
                  </a:lnTo>
                  <a:lnTo>
                    <a:pt x="4603" y="10108"/>
                  </a:lnTo>
                  <a:lnTo>
                    <a:pt x="4555" y="10205"/>
                  </a:lnTo>
                  <a:lnTo>
                    <a:pt x="4555" y="10205"/>
                  </a:lnTo>
                  <a:lnTo>
                    <a:pt x="4530" y="10327"/>
                  </a:lnTo>
                  <a:lnTo>
                    <a:pt x="4457" y="10473"/>
                  </a:lnTo>
                  <a:lnTo>
                    <a:pt x="4336" y="10619"/>
                  </a:lnTo>
                  <a:lnTo>
                    <a:pt x="4189" y="10790"/>
                  </a:lnTo>
                  <a:lnTo>
                    <a:pt x="4189" y="10790"/>
                  </a:lnTo>
                  <a:lnTo>
                    <a:pt x="4019" y="10936"/>
                  </a:lnTo>
                  <a:lnTo>
                    <a:pt x="3873" y="11057"/>
                  </a:lnTo>
                  <a:lnTo>
                    <a:pt x="3727" y="11131"/>
                  </a:lnTo>
                  <a:lnTo>
                    <a:pt x="3605" y="11155"/>
                  </a:lnTo>
                  <a:lnTo>
                    <a:pt x="3605" y="11155"/>
                  </a:lnTo>
                  <a:lnTo>
                    <a:pt x="3532" y="11155"/>
                  </a:lnTo>
                  <a:lnTo>
                    <a:pt x="3434" y="11106"/>
                  </a:lnTo>
                  <a:lnTo>
                    <a:pt x="3337" y="11057"/>
                  </a:lnTo>
                  <a:lnTo>
                    <a:pt x="3240" y="10984"/>
                  </a:lnTo>
                  <a:lnTo>
                    <a:pt x="3240" y="10984"/>
                  </a:lnTo>
                  <a:lnTo>
                    <a:pt x="3167" y="10887"/>
                  </a:lnTo>
                  <a:lnTo>
                    <a:pt x="3093" y="10790"/>
                  </a:lnTo>
                  <a:lnTo>
                    <a:pt x="3069" y="10692"/>
                  </a:lnTo>
                  <a:lnTo>
                    <a:pt x="3045" y="10595"/>
                  </a:lnTo>
                  <a:lnTo>
                    <a:pt x="3045" y="10595"/>
                  </a:lnTo>
                  <a:lnTo>
                    <a:pt x="3020" y="10424"/>
                  </a:lnTo>
                  <a:lnTo>
                    <a:pt x="2996" y="10351"/>
                  </a:lnTo>
                  <a:lnTo>
                    <a:pt x="2947" y="10302"/>
                  </a:lnTo>
                  <a:lnTo>
                    <a:pt x="2947" y="10302"/>
                  </a:lnTo>
                  <a:lnTo>
                    <a:pt x="2923" y="10254"/>
                  </a:lnTo>
                  <a:lnTo>
                    <a:pt x="2874" y="10181"/>
                  </a:lnTo>
                  <a:lnTo>
                    <a:pt x="2850" y="10035"/>
                  </a:lnTo>
                  <a:lnTo>
                    <a:pt x="2850" y="10035"/>
                  </a:lnTo>
                  <a:lnTo>
                    <a:pt x="2826" y="9864"/>
                  </a:lnTo>
                  <a:lnTo>
                    <a:pt x="2801" y="9791"/>
                  </a:lnTo>
                  <a:lnTo>
                    <a:pt x="2752" y="9742"/>
                  </a:lnTo>
                  <a:lnTo>
                    <a:pt x="2752" y="9742"/>
                  </a:lnTo>
                  <a:lnTo>
                    <a:pt x="2728" y="9669"/>
                  </a:lnTo>
                  <a:lnTo>
                    <a:pt x="2704" y="9572"/>
                  </a:lnTo>
                  <a:lnTo>
                    <a:pt x="2679" y="9426"/>
                  </a:lnTo>
                  <a:lnTo>
                    <a:pt x="2655" y="9255"/>
                  </a:lnTo>
                  <a:lnTo>
                    <a:pt x="2655" y="9255"/>
                  </a:lnTo>
                  <a:lnTo>
                    <a:pt x="2679" y="9109"/>
                  </a:lnTo>
                  <a:lnTo>
                    <a:pt x="2704" y="8963"/>
                  </a:lnTo>
                  <a:lnTo>
                    <a:pt x="2728" y="8866"/>
                  </a:lnTo>
                  <a:lnTo>
                    <a:pt x="2752" y="8792"/>
                  </a:lnTo>
                  <a:lnTo>
                    <a:pt x="2752" y="8792"/>
                  </a:lnTo>
                  <a:lnTo>
                    <a:pt x="2801" y="8744"/>
                  </a:lnTo>
                  <a:lnTo>
                    <a:pt x="2826" y="8671"/>
                  </a:lnTo>
                  <a:lnTo>
                    <a:pt x="2850" y="8500"/>
                  </a:lnTo>
                  <a:lnTo>
                    <a:pt x="2850" y="8500"/>
                  </a:lnTo>
                  <a:lnTo>
                    <a:pt x="2826" y="8403"/>
                  </a:lnTo>
                  <a:lnTo>
                    <a:pt x="2777" y="8281"/>
                  </a:lnTo>
                  <a:lnTo>
                    <a:pt x="2679" y="8159"/>
                  </a:lnTo>
                  <a:lnTo>
                    <a:pt x="2582" y="8037"/>
                  </a:lnTo>
                  <a:lnTo>
                    <a:pt x="2582" y="8037"/>
                  </a:lnTo>
                  <a:lnTo>
                    <a:pt x="2460" y="7891"/>
                  </a:lnTo>
                  <a:lnTo>
                    <a:pt x="2363" y="7721"/>
                  </a:lnTo>
                  <a:lnTo>
                    <a:pt x="2314" y="7526"/>
                  </a:lnTo>
                  <a:lnTo>
                    <a:pt x="2290" y="7356"/>
                  </a:lnTo>
                  <a:lnTo>
                    <a:pt x="2290" y="7356"/>
                  </a:lnTo>
                  <a:lnTo>
                    <a:pt x="2290" y="7209"/>
                  </a:lnTo>
                  <a:lnTo>
                    <a:pt x="2265" y="7063"/>
                  </a:lnTo>
                  <a:lnTo>
                    <a:pt x="2217" y="6966"/>
                  </a:lnTo>
                  <a:lnTo>
                    <a:pt x="2192" y="6893"/>
                  </a:lnTo>
                  <a:lnTo>
                    <a:pt x="2192" y="6893"/>
                  </a:lnTo>
                  <a:lnTo>
                    <a:pt x="2144" y="6844"/>
                  </a:lnTo>
                  <a:lnTo>
                    <a:pt x="2071" y="6820"/>
                  </a:lnTo>
                  <a:lnTo>
                    <a:pt x="1900" y="6795"/>
                  </a:lnTo>
                  <a:lnTo>
                    <a:pt x="1900" y="6795"/>
                  </a:lnTo>
                  <a:lnTo>
                    <a:pt x="1754" y="6820"/>
                  </a:lnTo>
                  <a:lnTo>
                    <a:pt x="1681" y="6844"/>
                  </a:lnTo>
                  <a:lnTo>
                    <a:pt x="1632" y="6893"/>
                  </a:lnTo>
                  <a:lnTo>
                    <a:pt x="1632" y="6893"/>
                  </a:lnTo>
                  <a:lnTo>
                    <a:pt x="1559" y="6941"/>
                  </a:lnTo>
                  <a:lnTo>
                    <a:pt x="1437" y="6966"/>
                  </a:lnTo>
                  <a:lnTo>
                    <a:pt x="1291" y="6990"/>
                  </a:lnTo>
                  <a:lnTo>
                    <a:pt x="1145" y="6990"/>
                  </a:lnTo>
                  <a:lnTo>
                    <a:pt x="1145" y="6990"/>
                  </a:lnTo>
                  <a:lnTo>
                    <a:pt x="975" y="6966"/>
                  </a:lnTo>
                  <a:lnTo>
                    <a:pt x="780" y="6868"/>
                  </a:lnTo>
                  <a:lnTo>
                    <a:pt x="561" y="6747"/>
                  </a:lnTo>
                  <a:lnTo>
                    <a:pt x="390" y="6601"/>
                  </a:lnTo>
                  <a:lnTo>
                    <a:pt x="390" y="6601"/>
                  </a:lnTo>
                  <a:lnTo>
                    <a:pt x="317" y="6527"/>
                  </a:lnTo>
                  <a:lnTo>
                    <a:pt x="244" y="6406"/>
                  </a:lnTo>
                  <a:lnTo>
                    <a:pt x="122" y="6113"/>
                  </a:lnTo>
                  <a:lnTo>
                    <a:pt x="49" y="5797"/>
                  </a:lnTo>
                  <a:lnTo>
                    <a:pt x="0" y="5480"/>
                  </a:lnTo>
                  <a:lnTo>
                    <a:pt x="0" y="5480"/>
                  </a:lnTo>
                  <a:lnTo>
                    <a:pt x="25" y="5310"/>
                  </a:lnTo>
                  <a:lnTo>
                    <a:pt x="49" y="5139"/>
                  </a:lnTo>
                  <a:lnTo>
                    <a:pt x="147" y="4798"/>
                  </a:lnTo>
                  <a:lnTo>
                    <a:pt x="220" y="4628"/>
                  </a:lnTo>
                  <a:lnTo>
                    <a:pt x="293" y="4482"/>
                  </a:lnTo>
                  <a:lnTo>
                    <a:pt x="390" y="4336"/>
                  </a:lnTo>
                  <a:lnTo>
                    <a:pt x="487" y="4238"/>
                  </a:lnTo>
                  <a:lnTo>
                    <a:pt x="487" y="4238"/>
                  </a:lnTo>
                  <a:lnTo>
                    <a:pt x="682" y="4043"/>
                  </a:lnTo>
                  <a:lnTo>
                    <a:pt x="877" y="3897"/>
                  </a:lnTo>
                  <a:lnTo>
                    <a:pt x="1048" y="3800"/>
                  </a:lnTo>
                  <a:lnTo>
                    <a:pt x="1145" y="3751"/>
                  </a:lnTo>
                  <a:lnTo>
                    <a:pt x="1145" y="3751"/>
                  </a:lnTo>
                  <a:lnTo>
                    <a:pt x="1316" y="3727"/>
                  </a:lnTo>
                  <a:lnTo>
                    <a:pt x="1389" y="3702"/>
                  </a:lnTo>
                  <a:lnTo>
                    <a:pt x="1437" y="3654"/>
                  </a:lnTo>
                  <a:lnTo>
                    <a:pt x="1437" y="3654"/>
                  </a:lnTo>
                  <a:lnTo>
                    <a:pt x="1510" y="3629"/>
                  </a:lnTo>
                  <a:lnTo>
                    <a:pt x="1608" y="3605"/>
                  </a:lnTo>
                  <a:lnTo>
                    <a:pt x="1754" y="3581"/>
                  </a:lnTo>
                  <a:lnTo>
                    <a:pt x="1900" y="3581"/>
                  </a:lnTo>
                  <a:lnTo>
                    <a:pt x="1900" y="3581"/>
                  </a:lnTo>
                  <a:lnTo>
                    <a:pt x="2071" y="3581"/>
                  </a:lnTo>
                  <a:lnTo>
                    <a:pt x="2241" y="3629"/>
                  </a:lnTo>
                  <a:lnTo>
                    <a:pt x="2363" y="3678"/>
                  </a:lnTo>
                  <a:lnTo>
                    <a:pt x="2485" y="3751"/>
                  </a:lnTo>
                  <a:lnTo>
                    <a:pt x="2485" y="3751"/>
                  </a:lnTo>
                  <a:lnTo>
                    <a:pt x="2558" y="3824"/>
                  </a:lnTo>
                  <a:lnTo>
                    <a:pt x="2655" y="3897"/>
                  </a:lnTo>
                  <a:lnTo>
                    <a:pt x="2777" y="3946"/>
                  </a:lnTo>
                  <a:lnTo>
                    <a:pt x="2850" y="3946"/>
                  </a:lnTo>
                  <a:lnTo>
                    <a:pt x="2850" y="3946"/>
                  </a:lnTo>
                  <a:lnTo>
                    <a:pt x="3020" y="3970"/>
                  </a:lnTo>
                  <a:lnTo>
                    <a:pt x="3093" y="4019"/>
                  </a:lnTo>
                  <a:lnTo>
                    <a:pt x="3142" y="4043"/>
                  </a:lnTo>
                  <a:lnTo>
                    <a:pt x="3142" y="4043"/>
                  </a:lnTo>
                  <a:lnTo>
                    <a:pt x="3191" y="4068"/>
                  </a:lnTo>
                  <a:lnTo>
                    <a:pt x="3240" y="4092"/>
                  </a:lnTo>
                  <a:lnTo>
                    <a:pt x="3288" y="4068"/>
                  </a:lnTo>
                  <a:lnTo>
                    <a:pt x="3337" y="4043"/>
                  </a:lnTo>
                  <a:lnTo>
                    <a:pt x="3337" y="4043"/>
                  </a:lnTo>
                  <a:lnTo>
                    <a:pt x="3386" y="4019"/>
                  </a:lnTo>
                  <a:lnTo>
                    <a:pt x="3459" y="3970"/>
                  </a:lnTo>
                  <a:lnTo>
                    <a:pt x="3605" y="3946"/>
                  </a:lnTo>
                  <a:lnTo>
                    <a:pt x="3605" y="3946"/>
                  </a:lnTo>
                  <a:lnTo>
                    <a:pt x="3775" y="3970"/>
                  </a:lnTo>
                  <a:lnTo>
                    <a:pt x="3848" y="4019"/>
                  </a:lnTo>
                  <a:lnTo>
                    <a:pt x="3897" y="4043"/>
                  </a:lnTo>
                  <a:lnTo>
                    <a:pt x="3897" y="4043"/>
                  </a:lnTo>
                  <a:lnTo>
                    <a:pt x="3970" y="4092"/>
                  </a:lnTo>
                  <a:lnTo>
                    <a:pt x="4068" y="4116"/>
                  </a:lnTo>
                  <a:lnTo>
                    <a:pt x="4214" y="4141"/>
                  </a:lnTo>
                  <a:lnTo>
                    <a:pt x="4384" y="4141"/>
                  </a:lnTo>
                  <a:lnTo>
                    <a:pt x="4384" y="4141"/>
                  </a:lnTo>
                  <a:lnTo>
                    <a:pt x="4530" y="4141"/>
                  </a:lnTo>
                  <a:lnTo>
                    <a:pt x="4677" y="4116"/>
                  </a:lnTo>
                  <a:lnTo>
                    <a:pt x="4774" y="4092"/>
                  </a:lnTo>
                  <a:lnTo>
                    <a:pt x="4847" y="4043"/>
                  </a:lnTo>
                  <a:lnTo>
                    <a:pt x="4847" y="4043"/>
                  </a:lnTo>
                  <a:lnTo>
                    <a:pt x="4896" y="3995"/>
                  </a:lnTo>
                  <a:lnTo>
                    <a:pt x="4920" y="3921"/>
                  </a:lnTo>
                  <a:lnTo>
                    <a:pt x="4944" y="3751"/>
                  </a:lnTo>
                  <a:lnTo>
                    <a:pt x="4944" y="3751"/>
                  </a:lnTo>
                  <a:lnTo>
                    <a:pt x="4944" y="3727"/>
                  </a:lnTo>
                  <a:lnTo>
                    <a:pt x="4920" y="3678"/>
                  </a:lnTo>
                  <a:lnTo>
                    <a:pt x="4823" y="3629"/>
                  </a:lnTo>
                  <a:lnTo>
                    <a:pt x="4701" y="3581"/>
                  </a:lnTo>
                  <a:lnTo>
                    <a:pt x="4555" y="3581"/>
                  </a:lnTo>
                  <a:lnTo>
                    <a:pt x="4555" y="3581"/>
                  </a:lnTo>
                  <a:lnTo>
                    <a:pt x="4409" y="3556"/>
                  </a:lnTo>
                  <a:lnTo>
                    <a:pt x="4238" y="3507"/>
                  </a:lnTo>
                  <a:lnTo>
                    <a:pt x="4092" y="3459"/>
                  </a:lnTo>
                  <a:lnTo>
                    <a:pt x="3995" y="3386"/>
                  </a:lnTo>
                  <a:lnTo>
                    <a:pt x="3995" y="3386"/>
                  </a:lnTo>
                  <a:lnTo>
                    <a:pt x="3897" y="3313"/>
                  </a:lnTo>
                  <a:lnTo>
                    <a:pt x="3800" y="3240"/>
                  </a:lnTo>
                  <a:lnTo>
                    <a:pt x="3702" y="3215"/>
                  </a:lnTo>
                  <a:lnTo>
                    <a:pt x="3605" y="3191"/>
                  </a:lnTo>
                  <a:lnTo>
                    <a:pt x="3605" y="3191"/>
                  </a:lnTo>
                  <a:lnTo>
                    <a:pt x="3532" y="3166"/>
                  </a:lnTo>
                  <a:lnTo>
                    <a:pt x="3434" y="3142"/>
                  </a:lnTo>
                  <a:lnTo>
                    <a:pt x="3337" y="3069"/>
                  </a:lnTo>
                  <a:lnTo>
                    <a:pt x="3240" y="2996"/>
                  </a:lnTo>
                  <a:lnTo>
                    <a:pt x="3240" y="2996"/>
                  </a:lnTo>
                  <a:lnTo>
                    <a:pt x="3167" y="2923"/>
                  </a:lnTo>
                  <a:lnTo>
                    <a:pt x="3069" y="2899"/>
                  </a:lnTo>
                  <a:lnTo>
                    <a:pt x="2996" y="2874"/>
                  </a:lnTo>
                  <a:lnTo>
                    <a:pt x="2947" y="2899"/>
                  </a:lnTo>
                  <a:lnTo>
                    <a:pt x="2947" y="2899"/>
                  </a:lnTo>
                  <a:lnTo>
                    <a:pt x="2899" y="2923"/>
                  </a:lnTo>
                  <a:lnTo>
                    <a:pt x="2826" y="2923"/>
                  </a:lnTo>
                  <a:lnTo>
                    <a:pt x="2752" y="2874"/>
                  </a:lnTo>
                  <a:lnTo>
                    <a:pt x="2655" y="2801"/>
                  </a:lnTo>
                  <a:lnTo>
                    <a:pt x="2655" y="2801"/>
                  </a:lnTo>
                  <a:lnTo>
                    <a:pt x="2582" y="2752"/>
                  </a:lnTo>
                  <a:lnTo>
                    <a:pt x="2509" y="2704"/>
                  </a:lnTo>
                  <a:lnTo>
                    <a:pt x="2436" y="2704"/>
                  </a:lnTo>
                  <a:lnTo>
                    <a:pt x="2387" y="2704"/>
                  </a:lnTo>
                  <a:lnTo>
                    <a:pt x="2387" y="2704"/>
                  </a:lnTo>
                  <a:lnTo>
                    <a:pt x="2338" y="2752"/>
                  </a:lnTo>
                  <a:lnTo>
                    <a:pt x="2265" y="2777"/>
                  </a:lnTo>
                  <a:lnTo>
                    <a:pt x="2095" y="2801"/>
                  </a:lnTo>
                  <a:lnTo>
                    <a:pt x="2095" y="2801"/>
                  </a:lnTo>
                  <a:lnTo>
                    <a:pt x="1997" y="2850"/>
                  </a:lnTo>
                  <a:lnTo>
                    <a:pt x="1851" y="2923"/>
                  </a:lnTo>
                  <a:lnTo>
                    <a:pt x="1681" y="3045"/>
                  </a:lnTo>
                  <a:lnTo>
                    <a:pt x="1535" y="3191"/>
                  </a:lnTo>
                  <a:lnTo>
                    <a:pt x="1535" y="3191"/>
                  </a:lnTo>
                  <a:lnTo>
                    <a:pt x="1364" y="3337"/>
                  </a:lnTo>
                  <a:lnTo>
                    <a:pt x="1194" y="3459"/>
                  </a:lnTo>
                  <a:lnTo>
                    <a:pt x="1072" y="3532"/>
                  </a:lnTo>
                  <a:lnTo>
                    <a:pt x="950" y="3581"/>
                  </a:lnTo>
                  <a:lnTo>
                    <a:pt x="950" y="3581"/>
                  </a:lnTo>
                  <a:lnTo>
                    <a:pt x="804" y="3532"/>
                  </a:lnTo>
                  <a:lnTo>
                    <a:pt x="731" y="3507"/>
                  </a:lnTo>
                  <a:lnTo>
                    <a:pt x="682" y="3483"/>
                  </a:lnTo>
                  <a:lnTo>
                    <a:pt x="682" y="3483"/>
                  </a:lnTo>
                  <a:lnTo>
                    <a:pt x="634" y="3434"/>
                  </a:lnTo>
                  <a:lnTo>
                    <a:pt x="609" y="3361"/>
                  </a:lnTo>
                  <a:lnTo>
                    <a:pt x="585" y="3191"/>
                  </a:lnTo>
                  <a:lnTo>
                    <a:pt x="585" y="3191"/>
                  </a:lnTo>
                  <a:lnTo>
                    <a:pt x="609" y="3020"/>
                  </a:lnTo>
                  <a:lnTo>
                    <a:pt x="634" y="2947"/>
                  </a:lnTo>
                  <a:lnTo>
                    <a:pt x="682" y="2899"/>
                  </a:lnTo>
                  <a:lnTo>
                    <a:pt x="682" y="2899"/>
                  </a:lnTo>
                  <a:lnTo>
                    <a:pt x="731" y="2874"/>
                  </a:lnTo>
                  <a:lnTo>
                    <a:pt x="853" y="2850"/>
                  </a:lnTo>
                  <a:lnTo>
                    <a:pt x="999" y="2826"/>
                  </a:lnTo>
                  <a:lnTo>
                    <a:pt x="1145" y="2801"/>
                  </a:lnTo>
                  <a:lnTo>
                    <a:pt x="1145" y="2801"/>
                  </a:lnTo>
                  <a:lnTo>
                    <a:pt x="1291" y="2801"/>
                  </a:lnTo>
                  <a:lnTo>
                    <a:pt x="1413" y="2752"/>
                  </a:lnTo>
                  <a:lnTo>
                    <a:pt x="1486" y="2704"/>
                  </a:lnTo>
                  <a:lnTo>
                    <a:pt x="1510" y="2655"/>
                  </a:lnTo>
                  <a:lnTo>
                    <a:pt x="1535" y="2631"/>
                  </a:lnTo>
                  <a:lnTo>
                    <a:pt x="1535" y="2631"/>
                  </a:lnTo>
                  <a:lnTo>
                    <a:pt x="1486" y="2460"/>
                  </a:lnTo>
                  <a:lnTo>
                    <a:pt x="1462" y="2387"/>
                  </a:lnTo>
                  <a:lnTo>
                    <a:pt x="1437" y="2338"/>
                  </a:lnTo>
                  <a:lnTo>
                    <a:pt x="1437" y="2338"/>
                  </a:lnTo>
                  <a:lnTo>
                    <a:pt x="1389" y="2290"/>
                  </a:lnTo>
                  <a:lnTo>
                    <a:pt x="1389" y="2241"/>
                  </a:lnTo>
                  <a:lnTo>
                    <a:pt x="1389" y="2192"/>
                  </a:lnTo>
                  <a:lnTo>
                    <a:pt x="1437" y="2144"/>
                  </a:lnTo>
                  <a:lnTo>
                    <a:pt x="1437" y="2144"/>
                  </a:lnTo>
                  <a:lnTo>
                    <a:pt x="1486" y="2119"/>
                  </a:lnTo>
                  <a:lnTo>
                    <a:pt x="1559" y="2070"/>
                  </a:lnTo>
                  <a:lnTo>
                    <a:pt x="1705" y="2046"/>
                  </a:lnTo>
                  <a:lnTo>
                    <a:pt x="1705" y="2046"/>
                  </a:lnTo>
                  <a:lnTo>
                    <a:pt x="1803" y="2046"/>
                  </a:lnTo>
                  <a:lnTo>
                    <a:pt x="1900" y="1997"/>
                  </a:lnTo>
                  <a:lnTo>
                    <a:pt x="1997" y="1924"/>
                  </a:lnTo>
                  <a:lnTo>
                    <a:pt x="2095" y="1851"/>
                  </a:lnTo>
                  <a:lnTo>
                    <a:pt x="2095" y="1851"/>
                  </a:lnTo>
                  <a:lnTo>
                    <a:pt x="2168" y="1778"/>
                  </a:lnTo>
                  <a:lnTo>
                    <a:pt x="2241" y="1681"/>
                  </a:lnTo>
                  <a:lnTo>
                    <a:pt x="2265" y="1559"/>
                  </a:lnTo>
                  <a:lnTo>
                    <a:pt x="2290" y="1486"/>
                  </a:lnTo>
                  <a:lnTo>
                    <a:pt x="2290" y="1486"/>
                  </a:lnTo>
                  <a:lnTo>
                    <a:pt x="2265" y="1315"/>
                  </a:lnTo>
                  <a:lnTo>
                    <a:pt x="2217" y="1242"/>
                  </a:lnTo>
                  <a:lnTo>
                    <a:pt x="2192" y="1194"/>
                  </a:lnTo>
                  <a:lnTo>
                    <a:pt x="2192" y="1194"/>
                  </a:lnTo>
                  <a:lnTo>
                    <a:pt x="2192" y="1169"/>
                  </a:lnTo>
                  <a:lnTo>
                    <a:pt x="2192" y="1121"/>
                  </a:lnTo>
                  <a:lnTo>
                    <a:pt x="2265" y="999"/>
                  </a:lnTo>
                  <a:lnTo>
                    <a:pt x="2387" y="828"/>
                  </a:lnTo>
                  <a:lnTo>
                    <a:pt x="2582" y="634"/>
                  </a:lnTo>
                  <a:lnTo>
                    <a:pt x="2582" y="634"/>
                  </a:lnTo>
                  <a:lnTo>
                    <a:pt x="2679" y="536"/>
                  </a:lnTo>
                  <a:lnTo>
                    <a:pt x="2826" y="439"/>
                  </a:lnTo>
                  <a:lnTo>
                    <a:pt x="2972" y="366"/>
                  </a:lnTo>
                  <a:lnTo>
                    <a:pt x="3142" y="293"/>
                  </a:lnTo>
                  <a:lnTo>
                    <a:pt x="3483" y="195"/>
                  </a:lnTo>
                  <a:lnTo>
                    <a:pt x="3654" y="171"/>
                  </a:lnTo>
                  <a:lnTo>
                    <a:pt x="3800" y="146"/>
                  </a:lnTo>
                  <a:lnTo>
                    <a:pt x="3800" y="146"/>
                  </a:lnTo>
                  <a:lnTo>
                    <a:pt x="4116" y="171"/>
                  </a:lnTo>
                  <a:lnTo>
                    <a:pt x="4360" y="171"/>
                  </a:lnTo>
                  <a:lnTo>
                    <a:pt x="4555" y="220"/>
                  </a:lnTo>
                  <a:lnTo>
                    <a:pt x="4652" y="244"/>
                  </a:lnTo>
                  <a:lnTo>
                    <a:pt x="4652" y="244"/>
                  </a:lnTo>
                  <a:lnTo>
                    <a:pt x="4701" y="268"/>
                  </a:lnTo>
                  <a:lnTo>
                    <a:pt x="4750" y="293"/>
                  </a:lnTo>
                  <a:lnTo>
                    <a:pt x="4798" y="268"/>
                  </a:lnTo>
                  <a:lnTo>
                    <a:pt x="4847" y="244"/>
                  </a:lnTo>
                  <a:lnTo>
                    <a:pt x="4847" y="244"/>
                  </a:lnTo>
                  <a:lnTo>
                    <a:pt x="5018" y="195"/>
                  </a:lnTo>
                  <a:lnTo>
                    <a:pt x="5407" y="122"/>
                  </a:lnTo>
                  <a:lnTo>
                    <a:pt x="5821" y="25"/>
                  </a:lnTo>
                  <a:lnTo>
                    <a:pt x="6138" y="0"/>
                  </a:lnTo>
                </a:path>
              </a:pathLst>
            </a:custGeom>
            <a:noFill/>
            <a:ln w="9525" cap="rnd" cmpd="sng">
              <a:solidFill>
                <a:srgbClr val="DA212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 name="Rectangle 12">
            <a:extLst>
              <a:ext uri="{FF2B5EF4-FFF2-40B4-BE49-F238E27FC236}">
                <a16:creationId xmlns:a16="http://schemas.microsoft.com/office/drawing/2014/main" id="{F969B843-A00D-47F1-8BCC-46493528FAB0}"/>
              </a:ext>
            </a:extLst>
          </p:cNvPr>
          <p:cNvSpPr/>
          <p:nvPr/>
        </p:nvSpPr>
        <p:spPr>
          <a:xfrm>
            <a:off x="9493761" y="6035891"/>
            <a:ext cx="2698239" cy="369332"/>
          </a:xfrm>
          <a:prstGeom prst="rect">
            <a:avLst/>
          </a:prstGeom>
        </p:spPr>
        <p:txBody>
          <a:bodyPr wrap="none">
            <a:spAutoFit/>
          </a:bodyPr>
          <a:lstStyle/>
          <a:p>
            <a:r>
              <a:rPr lang="en-US" i="1" dirty="0">
                <a:solidFill>
                  <a:srgbClr val="1268B3"/>
                </a:solidFill>
              </a:rPr>
              <a:t>https://</a:t>
            </a:r>
            <a:r>
              <a:rPr lang="en-US" i="1" dirty="0" err="1">
                <a:solidFill>
                  <a:srgbClr val="1268B3"/>
                </a:solidFill>
              </a:rPr>
              <a:t>www.fandom.com</a:t>
            </a:r>
            <a:endParaRPr lang="en-US" i="1" dirty="0">
              <a:solidFill>
                <a:srgbClr val="1268B3"/>
              </a:solidFill>
            </a:endParaRPr>
          </a:p>
        </p:txBody>
      </p:sp>
      <p:sp>
        <p:nvSpPr>
          <p:cNvPr id="15" name="TextBox 14">
            <a:extLst>
              <a:ext uri="{FF2B5EF4-FFF2-40B4-BE49-F238E27FC236}">
                <a16:creationId xmlns:a16="http://schemas.microsoft.com/office/drawing/2014/main" id="{03597DC6-5E80-46A1-A5FA-2E2F17BB1396}"/>
              </a:ext>
            </a:extLst>
          </p:cNvPr>
          <p:cNvSpPr txBox="1"/>
          <p:nvPr/>
        </p:nvSpPr>
        <p:spPr>
          <a:xfrm>
            <a:off x="0" y="291584"/>
            <a:ext cx="6100762" cy="369332"/>
          </a:xfrm>
          <a:prstGeom prst="rect">
            <a:avLst/>
          </a:prstGeom>
          <a:noFill/>
        </p:spPr>
        <p:txBody>
          <a:bodyPr wrap="square">
            <a:spAutoFit/>
          </a:bodyPr>
          <a:lstStyle/>
          <a:p>
            <a:r>
              <a:rPr lang="en-IE" dirty="0"/>
              <a:t>WHY POP CULTURE TOURISM NEEDS SPECIAL MARKETING</a:t>
            </a:r>
          </a:p>
        </p:txBody>
      </p:sp>
    </p:spTree>
    <p:extLst>
      <p:ext uri="{BB962C8B-B14F-4D97-AF65-F5344CB8AC3E}">
        <p14:creationId xmlns:p14="http://schemas.microsoft.com/office/powerpoint/2010/main" val="378398114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C9BEF2CD-9BFF-4D1A-825B-C77870598C49}"/>
              </a:ext>
            </a:extLst>
          </p:cNvPr>
          <p:cNvSpPr>
            <a:spLocks noGrp="1"/>
          </p:cNvSpPr>
          <p:nvPr>
            <p:ph type="body" sz="quarter" idx="15"/>
          </p:nvPr>
        </p:nvSpPr>
        <p:spPr>
          <a:xfrm>
            <a:off x="3175537" y="541752"/>
            <a:ext cx="8435438" cy="1346703"/>
          </a:xfrm>
        </p:spPr>
        <p:txBody>
          <a:bodyPr>
            <a:noAutofit/>
          </a:bodyPr>
          <a:lstStyle/>
          <a:p>
            <a:pPr>
              <a:lnSpc>
                <a:spcPct val="90000"/>
              </a:lnSpc>
              <a:spcBef>
                <a:spcPts val="1001"/>
              </a:spcBef>
            </a:pPr>
            <a:r>
              <a:rPr lang="en-US" sz="2000" b="0" strike="noStrike" spc="-1" dirty="0">
                <a:solidFill>
                  <a:srgbClr val="FFFFFF"/>
                </a:solidFill>
                <a:latin typeface="Calibri"/>
              </a:rPr>
              <a:t>Popular culture is highly influenced by mass media, creating rapid change, especially in a highly technological world in which cultures can evolve and spread through the internet and be consumed globally. Recently we have seen the rapid rise of Tik Tok and opportunities for online performers of all kinds.</a:t>
            </a:r>
            <a:endParaRPr lang="en-US" sz="2000" b="0" strike="noStrike" spc="-1" dirty="0">
              <a:solidFill>
                <a:srgbClr val="000000"/>
              </a:solidFill>
              <a:latin typeface="Calibri"/>
            </a:endParaRPr>
          </a:p>
          <a:p>
            <a:endParaRPr lang="en-IE" sz="2000" dirty="0"/>
          </a:p>
        </p:txBody>
      </p:sp>
      <p:pic>
        <p:nvPicPr>
          <p:cNvPr id="12" name="Picture Placeholder 11" descr="A picture containing graphical user interface&#10;&#10;Description automatically generated">
            <a:extLst>
              <a:ext uri="{FF2B5EF4-FFF2-40B4-BE49-F238E27FC236}">
                <a16:creationId xmlns:a16="http://schemas.microsoft.com/office/drawing/2014/main" id="{EA12497E-7A0B-4230-BC27-EA48DBFA5940}"/>
              </a:ext>
            </a:extLst>
          </p:cNvPr>
          <p:cNvPicPr>
            <a:picLocks noGrp="1" noChangeAspect="1"/>
          </p:cNvPicPr>
          <p:nvPr>
            <p:ph type="pic" sz="quarter" idx="10"/>
          </p:nvPr>
        </p:nvPicPr>
        <p:blipFill>
          <a:blip r:embed="rId2" cstate="screen">
            <a:extLst>
              <a:ext uri="{28A0092B-C50C-407E-A947-70E740481C1C}">
                <a14:useLocalDpi xmlns:a14="http://schemas.microsoft.com/office/drawing/2010/main"/>
              </a:ext>
              <a:ext uri="{837473B0-CC2E-450A-ABE3-18F120FF3D39}">
                <a1611:picAttrSrcUrl xmlns:a1611="http://schemas.microsoft.com/office/drawing/2016/11/main" r:id="rId3"/>
              </a:ext>
            </a:extLst>
          </a:blip>
          <a:srcRect t="12276" b="12276"/>
          <a:stretch>
            <a:fillRect/>
          </a:stretch>
        </p:blipFill>
        <p:spPr/>
      </p:pic>
    </p:spTree>
    <p:extLst>
      <p:ext uri="{BB962C8B-B14F-4D97-AF65-F5344CB8AC3E}">
        <p14:creationId xmlns:p14="http://schemas.microsoft.com/office/powerpoint/2010/main" val="290152111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D04A0389-2A82-4D59-ACAF-A8AC6221E16C}"/>
              </a:ext>
            </a:extLst>
          </p:cNvPr>
          <p:cNvPicPr>
            <a:picLocks noChangeAspect="1"/>
          </p:cNvPicPr>
          <p:nvPr/>
        </p:nvPicPr>
        <p:blipFill>
          <a:blip r:embed="rId2"/>
          <a:stretch>
            <a:fillRect/>
          </a:stretch>
        </p:blipFill>
        <p:spPr>
          <a:xfrm>
            <a:off x="0" y="0"/>
            <a:ext cx="12192000" cy="6452892"/>
          </a:xfrm>
          <a:prstGeom prst="rect">
            <a:avLst/>
          </a:prstGeom>
        </p:spPr>
      </p:pic>
      <p:sp>
        <p:nvSpPr>
          <p:cNvPr id="5" name="TextBox 4">
            <a:extLst>
              <a:ext uri="{FF2B5EF4-FFF2-40B4-BE49-F238E27FC236}">
                <a16:creationId xmlns:a16="http://schemas.microsoft.com/office/drawing/2014/main" id="{CE172642-5692-470E-8592-99DB4001078B}"/>
              </a:ext>
            </a:extLst>
          </p:cNvPr>
          <p:cNvSpPr txBox="1"/>
          <p:nvPr/>
        </p:nvSpPr>
        <p:spPr>
          <a:xfrm>
            <a:off x="516555" y="5523324"/>
            <a:ext cx="11675445" cy="830997"/>
          </a:xfrm>
          <a:prstGeom prst="rect">
            <a:avLst/>
          </a:prstGeom>
          <a:solidFill>
            <a:schemeClr val="accent2"/>
          </a:solidFill>
        </p:spPr>
        <p:txBody>
          <a:bodyPr wrap="square" rtlCol="0">
            <a:spAutoFit/>
          </a:bodyPr>
          <a:lstStyle/>
          <a:p>
            <a:pPr algn="ctr"/>
            <a:r>
              <a:rPr lang="en-US" sz="2400" dirty="0" err="1">
                <a:solidFill>
                  <a:schemeClr val="bg1"/>
                </a:solidFill>
              </a:rPr>
              <a:t>Thetravelergene</a:t>
            </a:r>
            <a:r>
              <a:rPr lang="en-US" sz="2400" dirty="0">
                <a:solidFill>
                  <a:schemeClr val="bg1"/>
                </a:solidFill>
              </a:rPr>
              <a:t> uses TIKTOK to help her 429k followers get lost in a fairytale, and many of those fairytales are linked to pop culture tourism…. www.tiktok.com/@thetravelergene</a:t>
            </a:r>
            <a:endParaRPr lang="en-IE" sz="2400" dirty="0">
              <a:solidFill>
                <a:schemeClr val="bg1"/>
              </a:solidFill>
            </a:endParaRPr>
          </a:p>
        </p:txBody>
      </p:sp>
    </p:spTree>
    <p:extLst>
      <p:ext uri="{BB962C8B-B14F-4D97-AF65-F5344CB8AC3E}">
        <p14:creationId xmlns:p14="http://schemas.microsoft.com/office/powerpoint/2010/main" val="378710984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A0B2A78-50CE-486C-A36A-3E6AC1B6B12A}"/>
              </a:ext>
            </a:extLst>
          </p:cNvPr>
          <p:cNvSpPr>
            <a:spLocks noGrp="1"/>
          </p:cNvSpPr>
          <p:nvPr>
            <p:ph type="body" sz="quarter" idx="13"/>
          </p:nvPr>
        </p:nvSpPr>
        <p:spPr/>
        <p:txBody>
          <a:bodyPr>
            <a:normAutofit lnSpcReduction="10000"/>
          </a:bodyPr>
          <a:lstStyle/>
          <a:p>
            <a:r>
              <a:rPr lang="en-IE" dirty="0"/>
              <a:t>Fandom and Fan Loyalty – an important factor in Pop Culture Tourism Marketing</a:t>
            </a:r>
          </a:p>
        </p:txBody>
      </p:sp>
      <p:sp>
        <p:nvSpPr>
          <p:cNvPr id="3" name="Text Placeholder 2">
            <a:extLst>
              <a:ext uri="{FF2B5EF4-FFF2-40B4-BE49-F238E27FC236}">
                <a16:creationId xmlns:a16="http://schemas.microsoft.com/office/drawing/2014/main" id="{B11A68BA-2A3B-4967-B352-FEA02533E969}"/>
              </a:ext>
            </a:extLst>
          </p:cNvPr>
          <p:cNvSpPr>
            <a:spLocks noGrp="1"/>
          </p:cNvSpPr>
          <p:nvPr>
            <p:ph type="body" sz="quarter" idx="14"/>
          </p:nvPr>
        </p:nvSpPr>
        <p:spPr>
          <a:xfrm>
            <a:off x="388093" y="4644950"/>
            <a:ext cx="10394207" cy="2479749"/>
          </a:xfrm>
        </p:spPr>
        <p:txBody>
          <a:bodyPr/>
          <a:lstStyle/>
          <a:p>
            <a:r>
              <a:rPr lang="en-US" dirty="0"/>
              <a:t>Fans are interested in minor details and spend a significant portion of their time and energy involved with their interest, often as a part of a social network with particular practices (a fandom). </a:t>
            </a:r>
          </a:p>
          <a:p>
            <a:r>
              <a:rPr lang="en-US" dirty="0"/>
              <a:t>Fan loyalty allegiances can be very strong – and can motivate them to visit the real or fictious locations associated with their </a:t>
            </a:r>
            <a:r>
              <a:rPr lang="en-US" dirty="0" err="1"/>
              <a:t>favourite</a:t>
            </a:r>
            <a:r>
              <a:rPr lang="en-US" dirty="0"/>
              <a:t> pop culture manifestations. </a:t>
            </a:r>
            <a:endParaRPr lang="en-IE" dirty="0"/>
          </a:p>
        </p:txBody>
      </p:sp>
      <p:pic>
        <p:nvPicPr>
          <p:cNvPr id="6" name="Picture Placeholder 5" descr="A group of people in clothing&#10;&#10;Description automatically generated with medium confidence">
            <a:extLst>
              <a:ext uri="{FF2B5EF4-FFF2-40B4-BE49-F238E27FC236}">
                <a16:creationId xmlns:a16="http://schemas.microsoft.com/office/drawing/2014/main" id="{614646A1-C335-4C64-A620-C2759BA72D2C}"/>
              </a:ext>
            </a:extLst>
          </p:cNvPr>
          <p:cNvPicPr>
            <a:picLocks noGrp="1" noChangeAspect="1"/>
          </p:cNvPicPr>
          <p:nvPr>
            <p:ph type="pic" sz="quarter" idx="19"/>
          </p:nvPr>
        </p:nvPicPr>
        <p:blipFill rotWithShape="1">
          <a:blip r:embed="rId2" cstate="screen">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a:ext>
              <a:ext uri="{837473B0-CC2E-450A-ABE3-18F120FF3D39}">
                <a1611:picAttrSrcUrl xmlns:a1611="http://schemas.microsoft.com/office/drawing/2016/11/main" r:id="rId4"/>
              </a:ext>
            </a:extLst>
          </a:blip>
          <a:srcRect/>
          <a:stretch/>
        </p:blipFill>
        <p:spPr>
          <a:xfrm>
            <a:off x="3564835" y="0"/>
            <a:ext cx="8627164" cy="4178642"/>
          </a:xfrm>
        </p:spPr>
      </p:pic>
      <p:sp>
        <p:nvSpPr>
          <p:cNvPr id="7" name="TextBox 6">
            <a:extLst>
              <a:ext uri="{FF2B5EF4-FFF2-40B4-BE49-F238E27FC236}">
                <a16:creationId xmlns:a16="http://schemas.microsoft.com/office/drawing/2014/main" id="{3DDC8828-8D30-4C8B-B8A7-769BE5BC0A98}"/>
              </a:ext>
            </a:extLst>
          </p:cNvPr>
          <p:cNvSpPr txBox="1"/>
          <p:nvPr/>
        </p:nvSpPr>
        <p:spPr>
          <a:xfrm>
            <a:off x="6634716" y="4138158"/>
            <a:ext cx="6100762" cy="369332"/>
          </a:xfrm>
          <a:prstGeom prst="rect">
            <a:avLst/>
          </a:prstGeom>
          <a:noFill/>
        </p:spPr>
        <p:txBody>
          <a:bodyPr wrap="square">
            <a:spAutoFit/>
          </a:bodyPr>
          <a:lstStyle/>
          <a:p>
            <a:r>
              <a:rPr lang="en-IE" dirty="0">
                <a:solidFill>
                  <a:srgbClr val="E45E32"/>
                </a:solidFill>
              </a:rPr>
              <a:t>WHY POP CULTURE TOURISM NEEDS SPECIAL MARKETING</a:t>
            </a:r>
          </a:p>
        </p:txBody>
      </p:sp>
    </p:spTree>
    <p:extLst>
      <p:ext uri="{BB962C8B-B14F-4D97-AF65-F5344CB8AC3E}">
        <p14:creationId xmlns:p14="http://schemas.microsoft.com/office/powerpoint/2010/main" val="175773928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webextensions/_rels/taskpanes.xml.rels><?xml version="1.0" encoding="UTF-8" standalone="yes"?>
<Relationships xmlns="http://schemas.openxmlformats.org/package/2006/relationships"><Relationship Id="rId1" Type="http://schemas.microsoft.com/office/2011/relationships/webextension" Target="webextension1.xml"/></Relationships>
</file>

<file path=ppt/webextensions/taskpanes.xml><?xml version="1.0" encoding="utf-8"?>
<wetp:taskpanes xmlns:wetp="http://schemas.microsoft.com/office/webextensions/taskpanes/2010/11">
  <wetp:taskpane dockstate="right" visibility="0" width="525" row="19">
    <wetp:webextensionref xmlns:r="http://schemas.openxmlformats.org/officeDocument/2006/relationships" r:id="rId1"/>
  </wetp:taskpane>
</wetp:taskpanes>
</file>

<file path=ppt/webextensions/webextension1.xml><?xml version="1.0" encoding="utf-8"?>
<we:webextension xmlns:we="http://schemas.microsoft.com/office/webextensions/webextension/2010/11" id="{78084903-20A2-4A13-8DE2-6BA5FC6451B8}">
  <we:reference id="wa104379997" version="2.0.0.0" store="en-001" storeType="OMEX"/>
  <we:alternateReferences>
    <we:reference id="WA104379997" version="2.0.0.0" store="" storeType="OMEX"/>
  </we:alternateReferences>
  <we:properties/>
  <we:bindings/>
  <we:snapshot xmlns:r="http://schemas.openxmlformats.org/officeDocument/2006/relationships"/>
</we:webextension>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5A23AD3D3BDD5141A742D12FBEA8ABB9" ma:contentTypeVersion="13" ma:contentTypeDescription="Create a new document." ma:contentTypeScope="" ma:versionID="2940f4f5963040f3fdec3ef121dfff3d">
  <xsd:schema xmlns:xsd="http://www.w3.org/2001/XMLSchema" xmlns:xs="http://www.w3.org/2001/XMLSchema" xmlns:p="http://schemas.microsoft.com/office/2006/metadata/properties" xmlns:ns3="f71b00c0-2269-4ecd-a545-42573fd35c0e" xmlns:ns4="f16b6496-9ab0-49e0-a2be-43de03ec7b1c" targetNamespace="http://schemas.microsoft.com/office/2006/metadata/properties" ma:root="true" ma:fieldsID="f9849689b90051d1916c53eb493d0f6b" ns3:_="" ns4:_="">
    <xsd:import namespace="f71b00c0-2269-4ecd-a545-42573fd35c0e"/>
    <xsd:import namespace="f16b6496-9ab0-49e0-a2be-43de03ec7b1c"/>
    <xsd:element name="properties">
      <xsd:complexType>
        <xsd:sequence>
          <xsd:element name="documentManagement">
            <xsd:complexType>
              <xsd:all>
                <xsd:element ref="ns3:MediaServiceMetadata" minOccurs="0"/>
                <xsd:element ref="ns3:MediaServiceFastMetadata" minOccurs="0"/>
                <xsd:element ref="ns3:MediaServiceAutoKeyPoints" minOccurs="0"/>
                <xsd:element ref="ns3:MediaServiceKeyPoints" minOccurs="0"/>
                <xsd:element ref="ns4:SharedWithUsers" minOccurs="0"/>
                <xsd:element ref="ns4:SharedWithDetails" minOccurs="0"/>
                <xsd:element ref="ns4:SharingHintHash" minOccurs="0"/>
                <xsd:element ref="ns3:MediaServiceAutoTags" minOccurs="0"/>
                <xsd:element ref="ns3:MediaServiceGenerationTime" minOccurs="0"/>
                <xsd:element ref="ns3:MediaServiceEventHashCode" minOccurs="0"/>
                <xsd:element ref="ns3:MediaServiceDateTaken" minOccurs="0"/>
                <xsd:element ref="ns3:MediaServiceLocation" minOccurs="0"/>
                <xsd:element ref="ns3: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71b00c0-2269-4ecd-a545-42573fd35c0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5" nillable="true" ma:displayName="Tags" ma:internalName="MediaServiceAutoTags"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DateTaken" ma:index="18" nillable="true" ma:displayName="MediaServiceDateTaken" ma:hidden="true" ma:internalName="MediaServiceDateTaken" ma:readOnly="true">
      <xsd:simpleType>
        <xsd:restriction base="dms:Text"/>
      </xsd:simpleType>
    </xsd:element>
    <xsd:element name="MediaServiceLocation" ma:index="19" nillable="true" ma:displayName="Location" ma:internalName="MediaServiceLocation" ma:readOnly="true">
      <xsd:simpleType>
        <xsd:restriction base="dms:Text"/>
      </xsd:simpleType>
    </xsd:element>
    <xsd:element name="MediaServiceOCR" ma:index="20" nillable="true" ma:displayName="Extracted Text"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f16b6496-9ab0-49e0-a2be-43de03ec7b1c"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SharingHintHash" ma:index="14"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C2F9993F-6733-4BE4-8D96-75C0355D99BA}">
  <ds:schemaRefs>
    <ds:schemaRef ds:uri="http://schemas.microsoft.com/office/2006/metadata/properties"/>
    <ds:schemaRef ds:uri="http://schemas.microsoft.com/office/2006/documentManagement/types"/>
    <ds:schemaRef ds:uri="http://purl.org/dc/elements/1.1/"/>
    <ds:schemaRef ds:uri="http://purl.org/dc/terms/"/>
    <ds:schemaRef ds:uri="http://www.w3.org/XML/1998/namespace"/>
    <ds:schemaRef ds:uri="http://purl.org/dc/dcmitype/"/>
    <ds:schemaRef ds:uri="http://schemas.microsoft.com/office/infopath/2007/PartnerControls"/>
    <ds:schemaRef ds:uri="http://schemas.openxmlformats.org/package/2006/metadata/core-properties"/>
    <ds:schemaRef ds:uri="f16b6496-9ab0-49e0-a2be-43de03ec7b1c"/>
    <ds:schemaRef ds:uri="f71b00c0-2269-4ecd-a545-42573fd35c0e"/>
  </ds:schemaRefs>
</ds:datastoreItem>
</file>

<file path=customXml/itemProps2.xml><?xml version="1.0" encoding="utf-8"?>
<ds:datastoreItem xmlns:ds="http://schemas.openxmlformats.org/officeDocument/2006/customXml" ds:itemID="{1FA43EA6-4CB4-4B21-B4D1-BA3FF0D1E2F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f71b00c0-2269-4ecd-a545-42573fd35c0e"/>
    <ds:schemaRef ds:uri="f16b6496-9ab0-49e0-a2be-43de03ec7b1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C432F991-4990-4ED0-9E6E-2CE158AC6216}">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4768</TotalTime>
  <Words>2256</Words>
  <Application>Microsoft Office PowerPoint</Application>
  <PresentationFormat>Widescreen</PresentationFormat>
  <Paragraphs>183</Paragraphs>
  <Slides>40</Slides>
  <Notes>0</Notes>
  <HiddenSlides>0</HiddenSlides>
  <MMClips>4</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40</vt:i4>
      </vt:variant>
    </vt:vector>
  </HeadingPairs>
  <TitlesOfParts>
    <vt:vector size="48" baseType="lpstr">
      <vt:lpstr>Arial</vt:lpstr>
      <vt:lpstr>Calibri</vt:lpstr>
      <vt:lpstr>Calibri Light</vt:lpstr>
      <vt:lpstr>Helvetica Neue</vt:lpstr>
      <vt:lpstr>inherit</vt:lpstr>
      <vt:lpstr>Quattrocento Sans</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Gillian Keane</dc:creator>
  <cp:lastModifiedBy>Grace Lyons</cp:lastModifiedBy>
  <cp:revision>115</cp:revision>
  <dcterms:created xsi:type="dcterms:W3CDTF">2019-11-20T14:08:21Z</dcterms:created>
  <dcterms:modified xsi:type="dcterms:W3CDTF">2021-06-03T20:41:57Z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0x0101005A23AD3D3BDD5141A742D12FBEA8ABB9</vt:lpwstr>
  </property>
</Properties>
</file>