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75" r:id="rId2"/>
    <p:sldId id="302" r:id="rId3"/>
    <p:sldId id="350" r:id="rId4"/>
    <p:sldId id="376" r:id="rId5"/>
    <p:sldId id="352" r:id="rId6"/>
    <p:sldId id="309" r:id="rId7"/>
    <p:sldId id="312" r:id="rId8"/>
    <p:sldId id="304" r:id="rId9"/>
    <p:sldId id="346" r:id="rId10"/>
    <p:sldId id="347" r:id="rId11"/>
    <p:sldId id="348" r:id="rId12"/>
    <p:sldId id="349" r:id="rId13"/>
    <p:sldId id="354" r:id="rId14"/>
    <p:sldId id="381" r:id="rId15"/>
    <p:sldId id="361" r:id="rId16"/>
    <p:sldId id="382" r:id="rId17"/>
    <p:sldId id="355" r:id="rId18"/>
    <p:sldId id="389" r:id="rId19"/>
    <p:sldId id="362" r:id="rId20"/>
    <p:sldId id="383" r:id="rId21"/>
    <p:sldId id="374" r:id="rId22"/>
    <p:sldId id="363" r:id="rId23"/>
    <p:sldId id="364" r:id="rId24"/>
    <p:sldId id="365" r:id="rId25"/>
    <p:sldId id="366" r:id="rId26"/>
    <p:sldId id="367" r:id="rId27"/>
    <p:sldId id="369" r:id="rId28"/>
    <p:sldId id="371" r:id="rId29"/>
    <p:sldId id="372" r:id="rId30"/>
    <p:sldId id="373" r:id="rId31"/>
    <p:sldId id="390" r:id="rId32"/>
    <p:sldId id="356" r:id="rId33"/>
    <p:sldId id="385" r:id="rId34"/>
    <p:sldId id="384" r:id="rId35"/>
    <p:sldId id="388" r:id="rId36"/>
    <p:sldId id="386" r:id="rId37"/>
    <p:sldId id="357" r:id="rId38"/>
    <p:sldId id="307" r:id="rId39"/>
    <p:sldId id="391" r:id="rId40"/>
    <p:sldId id="393" r:id="rId41"/>
    <p:sldId id="398" r:id="rId42"/>
    <p:sldId id="397" r:id="rId43"/>
    <p:sldId id="394" r:id="rId44"/>
    <p:sldId id="396" r:id="rId45"/>
    <p:sldId id="395" r:id="rId46"/>
    <p:sldId id="358" r:id="rId47"/>
    <p:sldId id="359" r:id="rId48"/>
    <p:sldId id="431" r:id="rId49"/>
    <p:sldId id="433" r:id="rId50"/>
    <p:sldId id="43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B50"/>
    <a:srgbClr val="003841"/>
    <a:srgbClr val="1198D1"/>
    <a:srgbClr val="9A2E90"/>
    <a:srgbClr val="F5B020"/>
    <a:srgbClr val="E45E32"/>
    <a:srgbClr val="000000"/>
    <a:srgbClr val="404040"/>
    <a:srgbClr val="91BE46"/>
    <a:srgbClr val="1D96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2982" autoAdjust="0"/>
  </p:normalViewPr>
  <p:slideViewPr>
    <p:cSldViewPr snapToGrid="0" snapToObjects="1">
      <p:cViewPr varScale="1">
        <p:scale>
          <a:sx n="64" d="100"/>
          <a:sy n="64" d="100"/>
        </p:scale>
        <p:origin x="516" y="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ðrún Þóra Gunnarsdóttir - HA" userId="080319e9-cba8-43d0-a339-cc9a7fd4f623" providerId="ADAL" clId="{06F96E14-92C5-4F26-BB5B-88257A1AFB82}"/>
    <pc:docChg chg="custSel modSld">
      <pc:chgData name="Guðrún Þóra Gunnarsdóttir - HA" userId="080319e9-cba8-43d0-a339-cc9a7fd4f623" providerId="ADAL" clId="{06F96E14-92C5-4F26-BB5B-88257A1AFB82}" dt="2021-10-03T21:45:28.346" v="505" actId="20577"/>
      <pc:docMkLst>
        <pc:docMk/>
      </pc:docMkLst>
      <pc:sldChg chg="modSp mod">
        <pc:chgData name="Guðrún Þóra Gunnarsdóttir - HA" userId="080319e9-cba8-43d0-a339-cc9a7fd4f623" providerId="ADAL" clId="{06F96E14-92C5-4F26-BB5B-88257A1AFB82}" dt="2021-10-03T21:15:10.501" v="234" actId="20577"/>
        <pc:sldMkLst>
          <pc:docMk/>
          <pc:sldMk cId="1989720643" sldId="304"/>
        </pc:sldMkLst>
        <pc:spChg chg="mod">
          <ac:chgData name="Guðrún Þóra Gunnarsdóttir - HA" userId="080319e9-cba8-43d0-a339-cc9a7fd4f623" providerId="ADAL" clId="{06F96E14-92C5-4F26-BB5B-88257A1AFB82}" dt="2021-10-03T21:15:10.501" v="234" actId="20577"/>
          <ac:spMkLst>
            <pc:docMk/>
            <pc:sldMk cId="1989720643" sldId="304"/>
            <ac:spMk id="3" creationId="{53BE333B-4CE2-401D-89A3-559715E3DB86}"/>
          </ac:spMkLst>
        </pc:spChg>
      </pc:sldChg>
      <pc:sldChg chg="modSp mod">
        <pc:chgData name="Guðrún Þóra Gunnarsdóttir - HA" userId="080319e9-cba8-43d0-a339-cc9a7fd4f623" providerId="ADAL" clId="{06F96E14-92C5-4F26-BB5B-88257A1AFB82}" dt="2021-10-03T21:39:41.063" v="422" actId="20577"/>
        <pc:sldMkLst>
          <pc:docMk/>
          <pc:sldMk cId="931305745" sldId="307"/>
        </pc:sldMkLst>
        <pc:spChg chg="mod">
          <ac:chgData name="Guðrún Þóra Gunnarsdóttir - HA" userId="080319e9-cba8-43d0-a339-cc9a7fd4f623" providerId="ADAL" clId="{06F96E14-92C5-4F26-BB5B-88257A1AFB82}" dt="2021-10-03T21:39:41.063" v="422" actId="20577"/>
          <ac:spMkLst>
            <pc:docMk/>
            <pc:sldMk cId="931305745" sldId="307"/>
            <ac:spMk id="3" creationId="{E45E3590-6896-46C3-8178-C8ACC558C304}"/>
          </ac:spMkLst>
        </pc:spChg>
      </pc:sldChg>
      <pc:sldChg chg="modSp mod">
        <pc:chgData name="Guðrún Þóra Gunnarsdóttir - HA" userId="080319e9-cba8-43d0-a339-cc9a7fd4f623" providerId="ADAL" clId="{06F96E14-92C5-4F26-BB5B-88257A1AFB82}" dt="2021-10-03T21:15:44.841" v="235" actId="20577"/>
        <pc:sldMkLst>
          <pc:docMk/>
          <pc:sldMk cId="2361561924" sldId="346"/>
        </pc:sldMkLst>
        <pc:spChg chg="mod">
          <ac:chgData name="Guðrún Þóra Gunnarsdóttir - HA" userId="080319e9-cba8-43d0-a339-cc9a7fd4f623" providerId="ADAL" clId="{06F96E14-92C5-4F26-BB5B-88257A1AFB82}" dt="2021-10-03T21:15:44.841" v="235" actId="20577"/>
          <ac:spMkLst>
            <pc:docMk/>
            <pc:sldMk cId="2361561924" sldId="346"/>
            <ac:spMk id="10" creationId="{0A51322D-5CC3-429B-8FFB-F7C8E14273AD}"/>
          </ac:spMkLst>
        </pc:spChg>
      </pc:sldChg>
      <pc:sldChg chg="modSp mod">
        <pc:chgData name="Guðrún Þóra Gunnarsdóttir - HA" userId="080319e9-cba8-43d0-a339-cc9a7fd4f623" providerId="ADAL" clId="{06F96E14-92C5-4F26-BB5B-88257A1AFB82}" dt="2021-10-03T21:16:34.915" v="236" actId="20577"/>
        <pc:sldMkLst>
          <pc:docMk/>
          <pc:sldMk cId="3930217666" sldId="347"/>
        </pc:sldMkLst>
        <pc:spChg chg="mod">
          <ac:chgData name="Guðrún Þóra Gunnarsdóttir - HA" userId="080319e9-cba8-43d0-a339-cc9a7fd4f623" providerId="ADAL" clId="{06F96E14-92C5-4F26-BB5B-88257A1AFB82}" dt="2021-10-03T21:16:34.915" v="236" actId="20577"/>
          <ac:spMkLst>
            <pc:docMk/>
            <pc:sldMk cId="3930217666" sldId="347"/>
            <ac:spMk id="3" creationId="{B36877BF-4A83-4CB4-A587-69271F12734A}"/>
          </ac:spMkLst>
        </pc:spChg>
      </pc:sldChg>
      <pc:sldChg chg="modSp mod">
        <pc:chgData name="Guðrún Þóra Gunnarsdóttir - HA" userId="080319e9-cba8-43d0-a339-cc9a7fd4f623" providerId="ADAL" clId="{06F96E14-92C5-4F26-BB5B-88257A1AFB82}" dt="2021-10-03T21:17:10.962" v="237" actId="20577"/>
        <pc:sldMkLst>
          <pc:docMk/>
          <pc:sldMk cId="2170624872" sldId="348"/>
        </pc:sldMkLst>
        <pc:spChg chg="mod">
          <ac:chgData name="Guðrún Þóra Gunnarsdóttir - HA" userId="080319e9-cba8-43d0-a339-cc9a7fd4f623" providerId="ADAL" clId="{06F96E14-92C5-4F26-BB5B-88257A1AFB82}" dt="2021-10-03T21:17:10.962" v="237" actId="20577"/>
          <ac:spMkLst>
            <pc:docMk/>
            <pc:sldMk cId="2170624872" sldId="348"/>
            <ac:spMk id="10" creationId="{0A51322D-5CC3-429B-8FFB-F7C8E14273AD}"/>
          </ac:spMkLst>
        </pc:spChg>
      </pc:sldChg>
      <pc:sldChg chg="modSp mod">
        <pc:chgData name="Guðrún Þóra Gunnarsdóttir - HA" userId="080319e9-cba8-43d0-a339-cc9a7fd4f623" providerId="ADAL" clId="{06F96E14-92C5-4F26-BB5B-88257A1AFB82}" dt="2021-10-03T21:12:00.822" v="138" actId="20577"/>
        <pc:sldMkLst>
          <pc:docMk/>
          <pc:sldMk cId="3659180101" sldId="352"/>
        </pc:sldMkLst>
        <pc:spChg chg="mod">
          <ac:chgData name="Guðrún Þóra Gunnarsdóttir - HA" userId="080319e9-cba8-43d0-a339-cc9a7fd4f623" providerId="ADAL" clId="{06F96E14-92C5-4F26-BB5B-88257A1AFB82}" dt="2021-10-03T21:12:00.822" v="138" actId="20577"/>
          <ac:spMkLst>
            <pc:docMk/>
            <pc:sldMk cId="3659180101" sldId="352"/>
            <ac:spMk id="5" creationId="{BB901698-5973-4857-A5BD-28415B17EA13}"/>
          </ac:spMkLst>
        </pc:spChg>
        <pc:spChg chg="mod">
          <ac:chgData name="Guðrún Þóra Gunnarsdóttir - HA" userId="080319e9-cba8-43d0-a339-cc9a7fd4f623" providerId="ADAL" clId="{06F96E14-92C5-4F26-BB5B-88257A1AFB82}" dt="2021-10-03T21:11:16.676" v="118" actId="20577"/>
          <ac:spMkLst>
            <pc:docMk/>
            <pc:sldMk cId="3659180101" sldId="352"/>
            <ac:spMk id="8" creationId="{D6566655-322B-4194-92AE-07DEEE18D5FF}"/>
          </ac:spMkLst>
        </pc:spChg>
      </pc:sldChg>
      <pc:sldChg chg="modSp mod">
        <pc:chgData name="Guðrún Þóra Gunnarsdóttir - HA" userId="080319e9-cba8-43d0-a339-cc9a7fd4f623" providerId="ADAL" clId="{06F96E14-92C5-4F26-BB5B-88257A1AFB82}" dt="2021-10-03T21:18:42.814" v="238" actId="20577"/>
        <pc:sldMkLst>
          <pc:docMk/>
          <pc:sldMk cId="2613774149" sldId="354"/>
        </pc:sldMkLst>
        <pc:spChg chg="mod">
          <ac:chgData name="Guðrún Þóra Gunnarsdóttir - HA" userId="080319e9-cba8-43d0-a339-cc9a7fd4f623" providerId="ADAL" clId="{06F96E14-92C5-4F26-BB5B-88257A1AFB82}" dt="2021-10-03T21:18:42.814" v="238" actId="20577"/>
          <ac:spMkLst>
            <pc:docMk/>
            <pc:sldMk cId="2613774149" sldId="354"/>
            <ac:spMk id="5" creationId="{9A3A120F-D565-43AD-9E57-9AE22EA4E160}"/>
          </ac:spMkLst>
        </pc:spChg>
      </pc:sldChg>
      <pc:sldChg chg="modSp mod">
        <pc:chgData name="Guðrún Þóra Gunnarsdóttir - HA" userId="080319e9-cba8-43d0-a339-cc9a7fd4f623" providerId="ADAL" clId="{06F96E14-92C5-4F26-BB5B-88257A1AFB82}" dt="2021-10-03T21:35:51.887" v="394" actId="20577"/>
        <pc:sldMkLst>
          <pc:docMk/>
          <pc:sldMk cId="144515293" sldId="356"/>
        </pc:sldMkLst>
        <pc:spChg chg="mod">
          <ac:chgData name="Guðrún Þóra Gunnarsdóttir - HA" userId="080319e9-cba8-43d0-a339-cc9a7fd4f623" providerId="ADAL" clId="{06F96E14-92C5-4F26-BB5B-88257A1AFB82}" dt="2021-10-03T21:35:51.887" v="394" actId="20577"/>
          <ac:spMkLst>
            <pc:docMk/>
            <pc:sldMk cId="144515293" sldId="356"/>
            <ac:spMk id="3" creationId="{1B63C0AF-82BF-4E41-B906-B87E35F3052B}"/>
          </ac:spMkLst>
        </pc:spChg>
      </pc:sldChg>
      <pc:sldChg chg="modSp mod">
        <pc:chgData name="Guðrún Þóra Gunnarsdóttir - HA" userId="080319e9-cba8-43d0-a339-cc9a7fd4f623" providerId="ADAL" clId="{06F96E14-92C5-4F26-BB5B-88257A1AFB82}" dt="2021-10-03T21:44:17.975" v="503" actId="20577"/>
        <pc:sldMkLst>
          <pc:docMk/>
          <pc:sldMk cId="3504945771" sldId="358"/>
        </pc:sldMkLst>
        <pc:spChg chg="mod">
          <ac:chgData name="Guðrún Þóra Gunnarsdóttir - HA" userId="080319e9-cba8-43d0-a339-cc9a7fd4f623" providerId="ADAL" clId="{06F96E14-92C5-4F26-BB5B-88257A1AFB82}" dt="2021-10-03T21:44:17.975" v="503" actId="20577"/>
          <ac:spMkLst>
            <pc:docMk/>
            <pc:sldMk cId="3504945771" sldId="358"/>
            <ac:spMk id="3" creationId="{824B400F-8B9E-481E-91B5-6E9F928B43E6}"/>
          </ac:spMkLst>
        </pc:spChg>
      </pc:sldChg>
      <pc:sldChg chg="modSp mod">
        <pc:chgData name="Guðrún Þóra Gunnarsdóttir - HA" userId="080319e9-cba8-43d0-a339-cc9a7fd4f623" providerId="ADAL" clId="{06F96E14-92C5-4F26-BB5B-88257A1AFB82}" dt="2021-10-03T21:25:22.313" v="384" actId="20577"/>
        <pc:sldMkLst>
          <pc:docMk/>
          <pc:sldMk cId="598836883" sldId="363"/>
        </pc:sldMkLst>
        <pc:spChg chg="mod">
          <ac:chgData name="Guðrún Þóra Gunnarsdóttir - HA" userId="080319e9-cba8-43d0-a339-cc9a7fd4f623" providerId="ADAL" clId="{06F96E14-92C5-4F26-BB5B-88257A1AFB82}" dt="2021-10-03T21:25:22.313" v="384" actId="20577"/>
          <ac:spMkLst>
            <pc:docMk/>
            <pc:sldMk cId="598836883" sldId="363"/>
            <ac:spMk id="4" creationId="{40E57615-9ECE-4893-ACBB-6932974FD9EC}"/>
          </ac:spMkLst>
        </pc:spChg>
      </pc:sldChg>
      <pc:sldChg chg="modSp mod">
        <pc:chgData name="Guðrún Þóra Gunnarsdóttir - HA" userId="080319e9-cba8-43d0-a339-cc9a7fd4f623" providerId="ADAL" clId="{06F96E14-92C5-4F26-BB5B-88257A1AFB82}" dt="2021-10-03T21:26:12.504" v="388" actId="27636"/>
        <pc:sldMkLst>
          <pc:docMk/>
          <pc:sldMk cId="1406289535" sldId="364"/>
        </pc:sldMkLst>
        <pc:spChg chg="mod">
          <ac:chgData name="Guðrún Þóra Gunnarsdóttir - HA" userId="080319e9-cba8-43d0-a339-cc9a7fd4f623" providerId="ADAL" clId="{06F96E14-92C5-4F26-BB5B-88257A1AFB82}" dt="2021-10-03T21:26:12.504" v="388" actId="27636"/>
          <ac:spMkLst>
            <pc:docMk/>
            <pc:sldMk cId="1406289535" sldId="364"/>
            <ac:spMk id="9" creationId="{AD84217D-C9DE-4A0C-BBD3-E24E2582DA72}"/>
          </ac:spMkLst>
        </pc:spChg>
      </pc:sldChg>
      <pc:sldChg chg="modSp mod">
        <pc:chgData name="Guðrún Þóra Gunnarsdóttir - HA" userId="080319e9-cba8-43d0-a339-cc9a7fd4f623" providerId="ADAL" clId="{06F96E14-92C5-4F26-BB5B-88257A1AFB82}" dt="2021-10-03T21:26:37.892" v="389" actId="20577"/>
        <pc:sldMkLst>
          <pc:docMk/>
          <pc:sldMk cId="2725806336" sldId="366"/>
        </pc:sldMkLst>
        <pc:spChg chg="mod">
          <ac:chgData name="Guðrún Þóra Gunnarsdóttir - HA" userId="080319e9-cba8-43d0-a339-cc9a7fd4f623" providerId="ADAL" clId="{06F96E14-92C5-4F26-BB5B-88257A1AFB82}" dt="2021-10-03T21:26:37.892" v="389" actId="20577"/>
          <ac:spMkLst>
            <pc:docMk/>
            <pc:sldMk cId="2725806336" sldId="366"/>
            <ac:spMk id="3" creationId="{6F19738E-349E-44A3-8835-D6C66EF99334}"/>
          </ac:spMkLst>
        </pc:spChg>
      </pc:sldChg>
      <pc:sldChg chg="modSp mod">
        <pc:chgData name="Guðrún Þóra Gunnarsdóttir - HA" userId="080319e9-cba8-43d0-a339-cc9a7fd4f623" providerId="ADAL" clId="{06F96E14-92C5-4F26-BB5B-88257A1AFB82}" dt="2021-10-03T21:33:34.871" v="390" actId="20577"/>
        <pc:sldMkLst>
          <pc:docMk/>
          <pc:sldMk cId="2279545642" sldId="369"/>
        </pc:sldMkLst>
        <pc:spChg chg="mod">
          <ac:chgData name="Guðrún Þóra Gunnarsdóttir - HA" userId="080319e9-cba8-43d0-a339-cc9a7fd4f623" providerId="ADAL" clId="{06F96E14-92C5-4F26-BB5B-88257A1AFB82}" dt="2021-10-03T21:33:34.871" v="390" actId="20577"/>
          <ac:spMkLst>
            <pc:docMk/>
            <pc:sldMk cId="2279545642" sldId="369"/>
            <ac:spMk id="5" creationId="{D70EEFE3-D63E-4B0D-A5A3-86935B03DFC3}"/>
          </ac:spMkLst>
        </pc:spChg>
      </pc:sldChg>
      <pc:sldChg chg="modSp mod">
        <pc:chgData name="Guðrún Þóra Gunnarsdóttir - HA" userId="080319e9-cba8-43d0-a339-cc9a7fd4f623" providerId="ADAL" clId="{06F96E14-92C5-4F26-BB5B-88257A1AFB82}" dt="2021-10-03T21:33:55.359" v="391" actId="20577"/>
        <pc:sldMkLst>
          <pc:docMk/>
          <pc:sldMk cId="2960472731" sldId="372"/>
        </pc:sldMkLst>
        <pc:spChg chg="mod">
          <ac:chgData name="Guðrún Þóra Gunnarsdóttir - HA" userId="080319e9-cba8-43d0-a339-cc9a7fd4f623" providerId="ADAL" clId="{06F96E14-92C5-4F26-BB5B-88257A1AFB82}" dt="2021-10-03T21:33:55.359" v="391" actId="20577"/>
          <ac:spMkLst>
            <pc:docMk/>
            <pc:sldMk cId="2960472731" sldId="372"/>
            <ac:spMk id="5" creationId="{8AEE77F7-03F3-4DCA-BA9E-C91F649D4964}"/>
          </ac:spMkLst>
        </pc:spChg>
      </pc:sldChg>
      <pc:sldChg chg="modSp mod">
        <pc:chgData name="Guðrún Þóra Gunnarsdóttir - HA" userId="080319e9-cba8-43d0-a339-cc9a7fd4f623" providerId="ADAL" clId="{06F96E14-92C5-4F26-BB5B-88257A1AFB82}" dt="2021-10-03T21:34:42.684" v="392" actId="20577"/>
        <pc:sldMkLst>
          <pc:docMk/>
          <pc:sldMk cId="3082381612" sldId="373"/>
        </pc:sldMkLst>
        <pc:spChg chg="mod">
          <ac:chgData name="Guðrún Þóra Gunnarsdóttir - HA" userId="080319e9-cba8-43d0-a339-cc9a7fd4f623" providerId="ADAL" clId="{06F96E14-92C5-4F26-BB5B-88257A1AFB82}" dt="2021-10-03T21:34:42.684" v="392" actId="20577"/>
          <ac:spMkLst>
            <pc:docMk/>
            <pc:sldMk cId="3082381612" sldId="373"/>
            <ac:spMk id="5" creationId="{2D052D80-F743-4407-BCFF-C8CCDEDC0512}"/>
          </ac:spMkLst>
        </pc:spChg>
      </pc:sldChg>
      <pc:sldChg chg="modSp mod">
        <pc:chgData name="Guðrún Þóra Gunnarsdóttir - HA" userId="080319e9-cba8-43d0-a339-cc9a7fd4f623" providerId="ADAL" clId="{06F96E14-92C5-4F26-BB5B-88257A1AFB82}" dt="2021-10-03T21:24:13.532" v="383" actId="20577"/>
        <pc:sldMkLst>
          <pc:docMk/>
          <pc:sldMk cId="12995693" sldId="374"/>
        </pc:sldMkLst>
        <pc:spChg chg="mod">
          <ac:chgData name="Guðrún Þóra Gunnarsdóttir - HA" userId="080319e9-cba8-43d0-a339-cc9a7fd4f623" providerId="ADAL" clId="{06F96E14-92C5-4F26-BB5B-88257A1AFB82}" dt="2021-10-03T21:24:13.532" v="383" actId="20577"/>
          <ac:spMkLst>
            <pc:docMk/>
            <pc:sldMk cId="12995693" sldId="374"/>
            <ac:spMk id="3" creationId="{D98B7DF7-DAA4-40BD-9FE1-C87EA83AF134}"/>
          </ac:spMkLst>
        </pc:spChg>
      </pc:sldChg>
      <pc:sldChg chg="modSp mod">
        <pc:chgData name="Guðrún Þóra Gunnarsdóttir - HA" userId="080319e9-cba8-43d0-a339-cc9a7fd4f623" providerId="ADAL" clId="{06F96E14-92C5-4F26-BB5B-88257A1AFB82}" dt="2021-10-03T21:19:25.411" v="246" actId="20577"/>
        <pc:sldMkLst>
          <pc:docMk/>
          <pc:sldMk cId="1496247501" sldId="381"/>
        </pc:sldMkLst>
        <pc:spChg chg="mod">
          <ac:chgData name="Guðrún Þóra Gunnarsdóttir - HA" userId="080319e9-cba8-43d0-a339-cc9a7fd4f623" providerId="ADAL" clId="{06F96E14-92C5-4F26-BB5B-88257A1AFB82}" dt="2021-10-03T21:19:25.411" v="246" actId="20577"/>
          <ac:spMkLst>
            <pc:docMk/>
            <pc:sldMk cId="1496247501" sldId="381"/>
            <ac:spMk id="5" creationId="{D6689A03-C180-420A-AAAD-ED7CFD568B8F}"/>
          </ac:spMkLst>
        </pc:spChg>
      </pc:sldChg>
      <pc:sldChg chg="modSp mod">
        <pc:chgData name="Guðrún Þóra Gunnarsdóttir - HA" userId="080319e9-cba8-43d0-a339-cc9a7fd4f623" providerId="ADAL" clId="{06F96E14-92C5-4F26-BB5B-88257A1AFB82}" dt="2021-10-03T21:22:05.613" v="354" actId="20577"/>
        <pc:sldMkLst>
          <pc:docMk/>
          <pc:sldMk cId="487241095" sldId="382"/>
        </pc:sldMkLst>
        <pc:spChg chg="mod">
          <ac:chgData name="Guðrún Þóra Gunnarsdóttir - HA" userId="080319e9-cba8-43d0-a339-cc9a7fd4f623" providerId="ADAL" clId="{06F96E14-92C5-4F26-BB5B-88257A1AFB82}" dt="2021-10-03T21:21:51.971" v="349" actId="20577"/>
          <ac:spMkLst>
            <pc:docMk/>
            <pc:sldMk cId="487241095" sldId="382"/>
            <ac:spMk id="4" creationId="{221FBC56-05DC-4278-99E6-621EB2B47822}"/>
          </ac:spMkLst>
        </pc:spChg>
        <pc:spChg chg="mod">
          <ac:chgData name="Guðrún Þóra Gunnarsdóttir - HA" userId="080319e9-cba8-43d0-a339-cc9a7fd4f623" providerId="ADAL" clId="{06F96E14-92C5-4F26-BB5B-88257A1AFB82}" dt="2021-10-03T21:22:05.613" v="354" actId="20577"/>
          <ac:spMkLst>
            <pc:docMk/>
            <pc:sldMk cId="487241095" sldId="382"/>
            <ac:spMk id="5" creationId="{0DD82B32-9A57-4CA2-8F74-848009617B84}"/>
          </ac:spMkLst>
        </pc:spChg>
      </pc:sldChg>
      <pc:sldChg chg="modSp mod">
        <pc:chgData name="Guðrún Þóra Gunnarsdóttir - HA" userId="080319e9-cba8-43d0-a339-cc9a7fd4f623" providerId="ADAL" clId="{06F96E14-92C5-4F26-BB5B-88257A1AFB82}" dt="2021-10-03T21:23:51.173" v="382" actId="20577"/>
        <pc:sldMkLst>
          <pc:docMk/>
          <pc:sldMk cId="2765987384" sldId="383"/>
        </pc:sldMkLst>
        <pc:spChg chg="mod">
          <ac:chgData name="Guðrún Þóra Gunnarsdóttir - HA" userId="080319e9-cba8-43d0-a339-cc9a7fd4f623" providerId="ADAL" clId="{06F96E14-92C5-4F26-BB5B-88257A1AFB82}" dt="2021-10-03T21:23:51.173" v="382" actId="20577"/>
          <ac:spMkLst>
            <pc:docMk/>
            <pc:sldMk cId="2765987384" sldId="383"/>
            <ac:spMk id="5" creationId="{915B7DAA-C0C8-450F-B4B4-DA0003BB35D0}"/>
          </ac:spMkLst>
        </pc:spChg>
      </pc:sldChg>
      <pc:sldChg chg="modSp mod">
        <pc:chgData name="Guðrún Þóra Gunnarsdóttir - HA" userId="080319e9-cba8-43d0-a339-cc9a7fd4f623" providerId="ADAL" clId="{06F96E14-92C5-4F26-BB5B-88257A1AFB82}" dt="2021-10-03T21:36:37.686" v="405" actId="20577"/>
        <pc:sldMkLst>
          <pc:docMk/>
          <pc:sldMk cId="536852137" sldId="384"/>
        </pc:sldMkLst>
        <pc:spChg chg="mod">
          <ac:chgData name="Guðrún Þóra Gunnarsdóttir - HA" userId="080319e9-cba8-43d0-a339-cc9a7fd4f623" providerId="ADAL" clId="{06F96E14-92C5-4F26-BB5B-88257A1AFB82}" dt="2021-10-03T21:36:37.686" v="405" actId="20577"/>
          <ac:spMkLst>
            <pc:docMk/>
            <pc:sldMk cId="536852137" sldId="384"/>
            <ac:spMk id="2" creationId="{E78CC05C-0077-4879-B640-ECCB1A1DCC60}"/>
          </ac:spMkLst>
        </pc:spChg>
      </pc:sldChg>
      <pc:sldChg chg="modSp mod">
        <pc:chgData name="Guðrún Þóra Gunnarsdóttir - HA" userId="080319e9-cba8-43d0-a339-cc9a7fd4f623" providerId="ADAL" clId="{06F96E14-92C5-4F26-BB5B-88257A1AFB82}" dt="2021-10-03T21:38:33.498" v="415" actId="20577"/>
        <pc:sldMkLst>
          <pc:docMk/>
          <pc:sldMk cId="785832291" sldId="388"/>
        </pc:sldMkLst>
        <pc:spChg chg="mod">
          <ac:chgData name="Guðrún Þóra Gunnarsdóttir - HA" userId="080319e9-cba8-43d0-a339-cc9a7fd4f623" providerId="ADAL" clId="{06F96E14-92C5-4F26-BB5B-88257A1AFB82}" dt="2021-10-03T21:37:33.712" v="410" actId="20577"/>
          <ac:spMkLst>
            <pc:docMk/>
            <pc:sldMk cId="785832291" sldId="388"/>
            <ac:spMk id="3" creationId="{0C7DFF74-BED2-481C-8A5A-42D8C424CE07}"/>
          </ac:spMkLst>
        </pc:spChg>
        <pc:spChg chg="mod">
          <ac:chgData name="Guðrún Þóra Gunnarsdóttir - HA" userId="080319e9-cba8-43d0-a339-cc9a7fd4f623" providerId="ADAL" clId="{06F96E14-92C5-4F26-BB5B-88257A1AFB82}" dt="2021-10-03T21:38:33.498" v="415" actId="20577"/>
          <ac:spMkLst>
            <pc:docMk/>
            <pc:sldMk cId="785832291" sldId="388"/>
            <ac:spMk id="11" creationId="{AC4F22DE-3491-40E0-90E2-B2E994ADAED8}"/>
          </ac:spMkLst>
        </pc:spChg>
      </pc:sldChg>
      <pc:sldChg chg="modSp mod">
        <pc:chgData name="Guðrún Þóra Gunnarsdóttir - HA" userId="080319e9-cba8-43d0-a339-cc9a7fd4f623" providerId="ADAL" clId="{06F96E14-92C5-4F26-BB5B-88257A1AFB82}" dt="2021-10-03T21:22:42.640" v="363" actId="14100"/>
        <pc:sldMkLst>
          <pc:docMk/>
          <pc:sldMk cId="1456023070" sldId="389"/>
        </pc:sldMkLst>
        <pc:spChg chg="mod">
          <ac:chgData name="Guðrún Þóra Gunnarsdóttir - HA" userId="080319e9-cba8-43d0-a339-cc9a7fd4f623" providerId="ADAL" clId="{06F96E14-92C5-4F26-BB5B-88257A1AFB82}" dt="2021-10-03T21:22:42.640" v="363" actId="14100"/>
          <ac:spMkLst>
            <pc:docMk/>
            <pc:sldMk cId="1456023070" sldId="389"/>
            <ac:spMk id="2" creationId="{69ED91FC-9C66-4945-A7D8-55DAC7BEE3CC}"/>
          </ac:spMkLst>
        </pc:spChg>
      </pc:sldChg>
      <pc:sldChg chg="modSp mod">
        <pc:chgData name="Guðrún Þóra Gunnarsdóttir - HA" userId="080319e9-cba8-43d0-a339-cc9a7fd4f623" providerId="ADAL" clId="{06F96E14-92C5-4F26-BB5B-88257A1AFB82}" dt="2021-10-03T21:35:13.334" v="393" actId="20577"/>
        <pc:sldMkLst>
          <pc:docMk/>
          <pc:sldMk cId="2694260797" sldId="390"/>
        </pc:sldMkLst>
        <pc:spChg chg="mod">
          <ac:chgData name="Guðrún Þóra Gunnarsdóttir - HA" userId="080319e9-cba8-43d0-a339-cc9a7fd4f623" providerId="ADAL" clId="{06F96E14-92C5-4F26-BB5B-88257A1AFB82}" dt="2021-10-03T21:35:13.334" v="393" actId="20577"/>
          <ac:spMkLst>
            <pc:docMk/>
            <pc:sldMk cId="2694260797" sldId="390"/>
            <ac:spMk id="3" creationId="{F5A57495-7190-456D-A06A-B3D6D0120473}"/>
          </ac:spMkLst>
        </pc:spChg>
      </pc:sldChg>
      <pc:sldChg chg="modSp mod">
        <pc:chgData name="Guðrún Þóra Gunnarsdóttir - HA" userId="080319e9-cba8-43d0-a339-cc9a7fd4f623" providerId="ADAL" clId="{06F96E14-92C5-4F26-BB5B-88257A1AFB82}" dt="2021-10-03T21:40:47.644" v="427" actId="20577"/>
        <pc:sldMkLst>
          <pc:docMk/>
          <pc:sldMk cId="1652342655" sldId="393"/>
        </pc:sldMkLst>
        <pc:spChg chg="mod">
          <ac:chgData name="Guðrún Þóra Gunnarsdóttir - HA" userId="080319e9-cba8-43d0-a339-cc9a7fd4f623" providerId="ADAL" clId="{06F96E14-92C5-4F26-BB5B-88257A1AFB82}" dt="2021-10-03T21:40:47.644" v="427" actId="20577"/>
          <ac:spMkLst>
            <pc:docMk/>
            <pc:sldMk cId="1652342655" sldId="393"/>
            <ac:spMk id="3" creationId="{BF010C3E-C934-439A-8B8F-607C6DF64550}"/>
          </ac:spMkLst>
        </pc:spChg>
        <pc:spChg chg="mod">
          <ac:chgData name="Guðrún Þóra Gunnarsdóttir - HA" userId="080319e9-cba8-43d0-a339-cc9a7fd4f623" providerId="ADAL" clId="{06F96E14-92C5-4F26-BB5B-88257A1AFB82}" dt="2021-10-03T21:40:29.035" v="425" actId="20577"/>
          <ac:spMkLst>
            <pc:docMk/>
            <pc:sldMk cId="1652342655" sldId="393"/>
            <ac:spMk id="5" creationId="{59AD4669-38BF-4A75-8C0E-BBE40352A187}"/>
          </ac:spMkLst>
        </pc:spChg>
      </pc:sldChg>
      <pc:sldChg chg="modSp mod">
        <pc:chgData name="Guðrún Þóra Gunnarsdóttir - HA" userId="080319e9-cba8-43d0-a339-cc9a7fd4f623" providerId="ADAL" clId="{06F96E14-92C5-4F26-BB5B-88257A1AFB82}" dt="2021-10-03T21:43:26.514" v="501" actId="20577"/>
        <pc:sldMkLst>
          <pc:docMk/>
          <pc:sldMk cId="581971964" sldId="394"/>
        </pc:sldMkLst>
        <pc:spChg chg="mod">
          <ac:chgData name="Guðrún Þóra Gunnarsdóttir - HA" userId="080319e9-cba8-43d0-a339-cc9a7fd4f623" providerId="ADAL" clId="{06F96E14-92C5-4F26-BB5B-88257A1AFB82}" dt="2021-10-03T21:43:26.514" v="501" actId="20577"/>
          <ac:spMkLst>
            <pc:docMk/>
            <pc:sldMk cId="581971964" sldId="394"/>
            <ac:spMk id="3" creationId="{BF010C3E-C934-439A-8B8F-607C6DF64550}"/>
          </ac:spMkLst>
        </pc:spChg>
      </pc:sldChg>
      <pc:sldChg chg="modSp mod">
        <pc:chgData name="Guðrún Þóra Gunnarsdóttir - HA" userId="080319e9-cba8-43d0-a339-cc9a7fd4f623" providerId="ADAL" clId="{06F96E14-92C5-4F26-BB5B-88257A1AFB82}" dt="2021-10-03T21:42:51.538" v="483" actId="20577"/>
        <pc:sldMkLst>
          <pc:docMk/>
          <pc:sldMk cId="654095580" sldId="397"/>
        </pc:sldMkLst>
        <pc:spChg chg="mod">
          <ac:chgData name="Guðrún Þóra Gunnarsdóttir - HA" userId="080319e9-cba8-43d0-a339-cc9a7fd4f623" providerId="ADAL" clId="{06F96E14-92C5-4F26-BB5B-88257A1AFB82}" dt="2021-10-03T21:42:51.538" v="483" actId="20577"/>
          <ac:spMkLst>
            <pc:docMk/>
            <pc:sldMk cId="654095580" sldId="397"/>
            <ac:spMk id="3" creationId="{BF010C3E-C934-439A-8B8F-607C6DF64550}"/>
          </ac:spMkLst>
        </pc:spChg>
        <pc:spChg chg="mod">
          <ac:chgData name="Guðrún Þóra Gunnarsdóttir - HA" userId="080319e9-cba8-43d0-a339-cc9a7fd4f623" providerId="ADAL" clId="{06F96E14-92C5-4F26-BB5B-88257A1AFB82}" dt="2021-10-03T21:41:59.764" v="441" actId="14100"/>
          <ac:spMkLst>
            <pc:docMk/>
            <pc:sldMk cId="654095580" sldId="397"/>
            <ac:spMk id="5" creationId="{59AD4669-38BF-4A75-8C0E-BBE40352A187}"/>
          </ac:spMkLst>
        </pc:spChg>
      </pc:sldChg>
      <pc:sldChg chg="modSp mod">
        <pc:chgData name="Guðrún Þóra Gunnarsdóttir - HA" userId="080319e9-cba8-43d0-a339-cc9a7fd4f623" providerId="ADAL" clId="{06F96E14-92C5-4F26-BB5B-88257A1AFB82}" dt="2021-10-03T21:41:08.113" v="428" actId="20577"/>
        <pc:sldMkLst>
          <pc:docMk/>
          <pc:sldMk cId="3566293575" sldId="398"/>
        </pc:sldMkLst>
        <pc:spChg chg="mod">
          <ac:chgData name="Guðrún Þóra Gunnarsdóttir - HA" userId="080319e9-cba8-43d0-a339-cc9a7fd4f623" providerId="ADAL" clId="{06F96E14-92C5-4F26-BB5B-88257A1AFB82}" dt="2021-10-03T21:41:08.113" v="428" actId="20577"/>
          <ac:spMkLst>
            <pc:docMk/>
            <pc:sldMk cId="3566293575" sldId="398"/>
            <ac:spMk id="3" creationId="{61A77570-2986-4C4B-B9FB-3FE343217EDB}"/>
          </ac:spMkLst>
        </pc:spChg>
      </pc:sldChg>
      <pc:sldChg chg="modSp mod">
        <pc:chgData name="Guðrún Þóra Gunnarsdóttir - HA" userId="080319e9-cba8-43d0-a339-cc9a7fd4f623" providerId="ADAL" clId="{06F96E14-92C5-4F26-BB5B-88257A1AFB82}" dt="2021-10-03T21:45:28.346" v="505" actId="20577"/>
        <pc:sldMkLst>
          <pc:docMk/>
          <pc:sldMk cId="1438417732" sldId="431"/>
        </pc:sldMkLst>
        <pc:spChg chg="mod">
          <ac:chgData name="Guðrún Þóra Gunnarsdóttir - HA" userId="080319e9-cba8-43d0-a339-cc9a7fd4f623" providerId="ADAL" clId="{06F96E14-92C5-4F26-BB5B-88257A1AFB82}" dt="2021-10-03T21:45:28.346" v="505" actId="20577"/>
          <ac:spMkLst>
            <pc:docMk/>
            <pc:sldMk cId="1438417732" sldId="431"/>
            <ac:spMk id="3" creationId="{7B0DD96D-6BF6-D54B-A106-3305D04914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6</a:t>
            </a:fld>
            <a:endParaRPr lang="en-US"/>
          </a:p>
        </p:txBody>
      </p:sp>
    </p:spTree>
    <p:extLst>
      <p:ext uri="{BB962C8B-B14F-4D97-AF65-F5344CB8AC3E}">
        <p14:creationId xmlns:p14="http://schemas.microsoft.com/office/powerpoint/2010/main" val="133981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21</a:t>
            </a:fld>
            <a:endParaRPr lang="en-US"/>
          </a:p>
        </p:txBody>
      </p:sp>
    </p:spTree>
    <p:extLst>
      <p:ext uri="{BB962C8B-B14F-4D97-AF65-F5344CB8AC3E}">
        <p14:creationId xmlns:p14="http://schemas.microsoft.com/office/powerpoint/2010/main" val="187990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30</a:t>
            </a:fld>
            <a:endParaRPr lang="en-US"/>
          </a:p>
        </p:txBody>
      </p:sp>
    </p:spTree>
    <p:extLst>
      <p:ext uri="{BB962C8B-B14F-4D97-AF65-F5344CB8AC3E}">
        <p14:creationId xmlns:p14="http://schemas.microsoft.com/office/powerpoint/2010/main" val="354996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31</a:t>
            </a:fld>
            <a:endParaRPr lang="en-US"/>
          </a:p>
        </p:txBody>
      </p:sp>
    </p:spTree>
    <p:extLst>
      <p:ext uri="{BB962C8B-B14F-4D97-AF65-F5344CB8AC3E}">
        <p14:creationId xmlns:p14="http://schemas.microsoft.com/office/powerpoint/2010/main" val="387333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33</a:t>
            </a:fld>
            <a:endParaRPr lang="en-US"/>
          </a:p>
        </p:txBody>
      </p:sp>
    </p:spTree>
    <p:extLst>
      <p:ext uri="{BB962C8B-B14F-4D97-AF65-F5344CB8AC3E}">
        <p14:creationId xmlns:p14="http://schemas.microsoft.com/office/powerpoint/2010/main" val="163537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ED4A299-DD6E-4F4E-AAAF-972CE464E941}" type="slidenum">
              <a:rPr lang="en-US" smtClean="0"/>
              <a:t>35</a:t>
            </a:fld>
            <a:endParaRPr lang="en-US"/>
          </a:p>
        </p:txBody>
      </p:sp>
    </p:spTree>
    <p:extLst>
      <p:ext uri="{BB962C8B-B14F-4D97-AF65-F5344CB8AC3E}">
        <p14:creationId xmlns:p14="http://schemas.microsoft.com/office/powerpoint/2010/main" val="1761871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36</a:t>
            </a:fld>
            <a:endParaRPr lang="en-US"/>
          </a:p>
        </p:txBody>
      </p:sp>
    </p:spTree>
    <p:extLst>
      <p:ext uri="{BB962C8B-B14F-4D97-AF65-F5344CB8AC3E}">
        <p14:creationId xmlns:p14="http://schemas.microsoft.com/office/powerpoint/2010/main" val="1167375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38</a:t>
            </a:fld>
            <a:endParaRPr lang="en-US"/>
          </a:p>
        </p:txBody>
      </p:sp>
    </p:spTree>
    <p:extLst>
      <p:ext uri="{BB962C8B-B14F-4D97-AF65-F5344CB8AC3E}">
        <p14:creationId xmlns:p14="http://schemas.microsoft.com/office/powerpoint/2010/main" val="2987587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40</a:t>
            </a:fld>
            <a:endParaRPr lang="en-US"/>
          </a:p>
        </p:txBody>
      </p:sp>
    </p:spTree>
    <p:extLst>
      <p:ext uri="{BB962C8B-B14F-4D97-AF65-F5344CB8AC3E}">
        <p14:creationId xmlns:p14="http://schemas.microsoft.com/office/powerpoint/2010/main" val="2561571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42</a:t>
            </a:fld>
            <a:endParaRPr lang="en-US"/>
          </a:p>
        </p:txBody>
      </p:sp>
    </p:spTree>
    <p:extLst>
      <p:ext uri="{BB962C8B-B14F-4D97-AF65-F5344CB8AC3E}">
        <p14:creationId xmlns:p14="http://schemas.microsoft.com/office/powerpoint/2010/main" val="178944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8</a:t>
            </a:fld>
            <a:endParaRPr lang="en-US"/>
          </a:p>
        </p:txBody>
      </p:sp>
    </p:spTree>
    <p:extLst>
      <p:ext uri="{BB962C8B-B14F-4D97-AF65-F5344CB8AC3E}">
        <p14:creationId xmlns:p14="http://schemas.microsoft.com/office/powerpoint/2010/main" val="316023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9</a:t>
            </a:fld>
            <a:endParaRPr lang="en-US"/>
          </a:p>
        </p:txBody>
      </p:sp>
    </p:spTree>
    <p:extLst>
      <p:ext uri="{BB962C8B-B14F-4D97-AF65-F5344CB8AC3E}">
        <p14:creationId xmlns:p14="http://schemas.microsoft.com/office/powerpoint/2010/main" val="67827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10</a:t>
            </a:fld>
            <a:endParaRPr lang="en-US"/>
          </a:p>
        </p:txBody>
      </p:sp>
    </p:spTree>
    <p:extLst>
      <p:ext uri="{BB962C8B-B14F-4D97-AF65-F5344CB8AC3E}">
        <p14:creationId xmlns:p14="http://schemas.microsoft.com/office/powerpoint/2010/main" val="355942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12</a:t>
            </a:fld>
            <a:endParaRPr lang="en-US"/>
          </a:p>
        </p:txBody>
      </p:sp>
    </p:spTree>
    <p:extLst>
      <p:ext uri="{BB962C8B-B14F-4D97-AF65-F5344CB8AC3E}">
        <p14:creationId xmlns:p14="http://schemas.microsoft.com/office/powerpoint/2010/main" val="363338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14</a:t>
            </a:fld>
            <a:endParaRPr lang="en-US"/>
          </a:p>
        </p:txBody>
      </p:sp>
    </p:spTree>
    <p:extLst>
      <p:ext uri="{BB962C8B-B14F-4D97-AF65-F5344CB8AC3E}">
        <p14:creationId xmlns:p14="http://schemas.microsoft.com/office/powerpoint/2010/main" val="371594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15</a:t>
            </a:fld>
            <a:endParaRPr lang="en-US"/>
          </a:p>
        </p:txBody>
      </p:sp>
    </p:spTree>
    <p:extLst>
      <p:ext uri="{BB962C8B-B14F-4D97-AF65-F5344CB8AC3E}">
        <p14:creationId xmlns:p14="http://schemas.microsoft.com/office/powerpoint/2010/main" val="26115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IE" sz="1200" dirty="0"/>
          </a:p>
        </p:txBody>
      </p:sp>
      <p:sp>
        <p:nvSpPr>
          <p:cNvPr id="4" name="Slide Number Placeholder 3"/>
          <p:cNvSpPr>
            <a:spLocks noGrp="1"/>
          </p:cNvSpPr>
          <p:nvPr>
            <p:ph type="sldNum" sz="quarter" idx="10"/>
          </p:nvPr>
        </p:nvSpPr>
        <p:spPr/>
        <p:txBody>
          <a:bodyPr/>
          <a:lstStyle/>
          <a:p>
            <a:fld id="{9ED4A299-DD6E-4F4E-AAAF-972CE464E941}" type="slidenum">
              <a:rPr lang="en-US" smtClean="0"/>
              <a:t>16</a:t>
            </a:fld>
            <a:endParaRPr lang="en-US"/>
          </a:p>
        </p:txBody>
      </p:sp>
    </p:spTree>
    <p:extLst>
      <p:ext uri="{BB962C8B-B14F-4D97-AF65-F5344CB8AC3E}">
        <p14:creationId xmlns:p14="http://schemas.microsoft.com/office/powerpoint/2010/main" val="40524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18</a:t>
            </a:fld>
            <a:endParaRPr lang="en-US"/>
          </a:p>
        </p:txBody>
      </p:sp>
    </p:spTree>
    <p:extLst>
      <p:ext uri="{BB962C8B-B14F-4D97-AF65-F5344CB8AC3E}">
        <p14:creationId xmlns:p14="http://schemas.microsoft.com/office/powerpoint/2010/main" val="282138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with photo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1353CFCD-2703-C64F-A780-92441DA7ACC2}"/>
              </a:ext>
            </a:extLst>
          </p:cNvPr>
          <p:cNvSpPr/>
          <p:nvPr userDrawn="1"/>
        </p:nvSpPr>
        <p:spPr>
          <a:xfrm>
            <a:off x="390978" y="4841874"/>
            <a:ext cx="1935844" cy="164465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Main Body Text</a:t>
            </a:r>
          </a:p>
        </p:txBody>
      </p:sp>
      <p:pic>
        <p:nvPicPr>
          <p:cNvPr id="17" name="Picture 16" descr="A close up of a sign&#10;&#10;Description automatically generated">
            <a:extLst>
              <a:ext uri="{FF2B5EF4-FFF2-40B4-BE49-F238E27FC236}">
                <a16:creationId xmlns:a16="http://schemas.microsoft.com/office/drawing/2014/main" id="{8C4AA226-2938-6F41-8288-DD9770C2C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extLst>
      <p:ext uri="{BB962C8B-B14F-4D97-AF65-F5344CB8AC3E}">
        <p14:creationId xmlns:p14="http://schemas.microsoft.com/office/powerpoint/2010/main" val="35097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with photo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6EA75-D55F-D04A-BF8D-0291E9DC5EFA}"/>
              </a:ext>
            </a:extLst>
          </p:cNvPr>
          <p:cNvSpPr/>
          <p:nvPr userDrawn="1"/>
        </p:nvSpPr>
        <p:spPr>
          <a:xfrm>
            <a:off x="2415442" y="297595"/>
            <a:ext cx="4439557" cy="99423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9D0881-36CB-7649-A7E8-5F14C25F4676}"/>
              </a:ext>
            </a:extLst>
          </p:cNvPr>
          <p:cNvSpPr/>
          <p:nvPr userDrawn="1"/>
        </p:nvSpPr>
        <p:spPr>
          <a:xfrm>
            <a:off x="3025255" y="4046615"/>
            <a:ext cx="1219201" cy="1244869"/>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0A0A225-0F55-F641-B8B5-2BE6B2129688}"/>
              </a:ext>
            </a:extLst>
          </p:cNvPr>
          <p:cNvSpPr>
            <a:spLocks noGrp="1"/>
          </p:cNvSpPr>
          <p:nvPr>
            <p:ph type="pic" sz="quarter" idx="10"/>
          </p:nvPr>
        </p:nvSpPr>
        <p:spPr>
          <a:xfrm>
            <a:off x="445569" y="523574"/>
            <a:ext cx="3798887" cy="4222750"/>
          </a:xfrm>
        </p:spPr>
        <p:txBody>
          <a:bodyPr/>
          <a:lstStyle>
            <a:lvl1pPr marL="0" indent="0" algn="ctr">
              <a:buNone/>
              <a:defRPr sz="2000"/>
            </a:lvl1pPr>
          </a:lstStyle>
          <a:p>
            <a:endParaRPr lang="en-US" dirty="0"/>
          </a:p>
          <a:p>
            <a:endParaRPr lang="en-US" dirty="0"/>
          </a:p>
          <a:p>
            <a:r>
              <a:rPr lang="en-US" dirty="0"/>
              <a:t>Click to add a photo</a:t>
            </a:r>
          </a:p>
        </p:txBody>
      </p:sp>
      <p:sp>
        <p:nvSpPr>
          <p:cNvPr id="20" name="Picture Placeholder 2">
            <a:extLst>
              <a:ext uri="{FF2B5EF4-FFF2-40B4-BE49-F238E27FC236}">
                <a16:creationId xmlns:a16="http://schemas.microsoft.com/office/drawing/2014/main" id="{DAA584C7-BD3C-8844-AD84-8513CEFC5002}"/>
              </a:ext>
            </a:extLst>
          </p:cNvPr>
          <p:cNvSpPr>
            <a:spLocks noGrp="1"/>
          </p:cNvSpPr>
          <p:nvPr>
            <p:ph type="pic" sz="quarter" idx="11"/>
          </p:nvPr>
        </p:nvSpPr>
        <p:spPr>
          <a:xfrm>
            <a:off x="4709884" y="3546595"/>
            <a:ext cx="2771571" cy="3013810"/>
          </a:xfrm>
        </p:spPr>
        <p:txBody>
          <a:bodyPr>
            <a:normAutofit/>
          </a:bodyPr>
          <a:lstStyle>
            <a:lvl1pPr marL="0" indent="0" algn="ctr">
              <a:buNone/>
              <a:defRPr sz="1800"/>
            </a:lvl1pPr>
          </a:lstStyle>
          <a:p>
            <a:endParaRPr lang="en-US" dirty="0"/>
          </a:p>
          <a:p>
            <a:r>
              <a:rPr lang="en-US" dirty="0"/>
              <a:t>Click to add a photo</a:t>
            </a:r>
          </a:p>
        </p:txBody>
      </p:sp>
      <p:sp>
        <p:nvSpPr>
          <p:cNvPr id="21" name="Text Placeholder 23">
            <a:extLst>
              <a:ext uri="{FF2B5EF4-FFF2-40B4-BE49-F238E27FC236}">
                <a16:creationId xmlns:a16="http://schemas.microsoft.com/office/drawing/2014/main" id="{6F20DF54-2E46-6F4D-86D8-14F6B589B636}"/>
              </a:ext>
            </a:extLst>
          </p:cNvPr>
          <p:cNvSpPr>
            <a:spLocks noGrp="1"/>
          </p:cNvSpPr>
          <p:nvPr>
            <p:ph type="body" sz="quarter" idx="13" hasCustomPrompt="1"/>
          </p:nvPr>
        </p:nvSpPr>
        <p:spPr>
          <a:xfrm>
            <a:off x="4635221" y="1508861"/>
            <a:ext cx="3999055" cy="1791502"/>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22" name="Text Placeholder 25">
            <a:extLst>
              <a:ext uri="{FF2B5EF4-FFF2-40B4-BE49-F238E27FC236}">
                <a16:creationId xmlns:a16="http://schemas.microsoft.com/office/drawing/2014/main" id="{474C6A3D-1373-F247-AC68-6AE232ADE7BB}"/>
              </a:ext>
            </a:extLst>
          </p:cNvPr>
          <p:cNvSpPr>
            <a:spLocks noGrp="1"/>
          </p:cNvSpPr>
          <p:nvPr>
            <p:ph type="body" sz="quarter" idx="14" hasCustomPrompt="1"/>
          </p:nvPr>
        </p:nvSpPr>
        <p:spPr>
          <a:xfrm>
            <a:off x="7814127" y="4046615"/>
            <a:ext cx="3932304" cy="216418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3" name="Picture 22" descr="A close up of a sign&#10;&#10;Description automatically generated">
            <a:extLst>
              <a:ext uri="{FF2B5EF4-FFF2-40B4-BE49-F238E27FC236}">
                <a16:creationId xmlns:a16="http://schemas.microsoft.com/office/drawing/2014/main" id="{BE2774BD-5BCF-704B-97DA-8BFC95F10F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70011"/>
            <a:ext cx="11381134" cy="5597232"/>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D4A7241C-0A1C-8E47-AB22-CA50160A444E}"/>
              </a:ext>
            </a:extLst>
          </p:cNvPr>
          <p:cNvSpPr>
            <a:spLocks noGrp="1"/>
          </p:cNvSpPr>
          <p:nvPr>
            <p:ph type="pic" sz="quarter" idx="10" hasCustomPrompt="1"/>
          </p:nvPr>
        </p:nvSpPr>
        <p:spPr>
          <a:xfrm>
            <a:off x="5834298" y="0"/>
            <a:ext cx="5675313"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1675006" y="1074656"/>
            <a:ext cx="5675313" cy="1690335"/>
          </a:xfrm>
        </p:spPr>
        <p:txBody>
          <a:bodyPr>
            <a:normAutofit/>
          </a:bodyPr>
          <a:lstStyle>
            <a:lvl1pPr marL="0" indent="0" algn="r">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682390" y="3336966"/>
            <a:ext cx="5005892" cy="2090057"/>
          </a:xfrm>
        </p:spPr>
        <p:txBody>
          <a:bodyPr>
            <a:noAutofit/>
          </a:bodyPr>
          <a:lstStyle>
            <a:lvl1pPr marL="0" indent="0" algn="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hoto slide with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396E02-8FBF-A446-9643-E01AE0E11DF3}"/>
              </a:ext>
            </a:extLst>
          </p:cNvPr>
          <p:cNvSpPr/>
          <p:nvPr userDrawn="1"/>
        </p:nvSpPr>
        <p:spPr>
          <a:xfrm>
            <a:off x="0" y="0"/>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3">
            <a:extLst>
              <a:ext uri="{FF2B5EF4-FFF2-40B4-BE49-F238E27FC236}">
                <a16:creationId xmlns:a16="http://schemas.microsoft.com/office/drawing/2014/main" id="{0ED9A6FB-AAFA-524E-9310-2891429DBDBB}"/>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8" name="Text Placeholder 25">
            <a:extLst>
              <a:ext uri="{FF2B5EF4-FFF2-40B4-BE49-F238E27FC236}">
                <a16:creationId xmlns:a16="http://schemas.microsoft.com/office/drawing/2014/main" id="{E50C6166-5703-B44C-9DAE-3A351D82DD01}"/>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57150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285775"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17" name="Picture 16" descr="A close up of a sign&#10;&#10;Description automatically generated">
            <a:extLst>
              <a:ext uri="{FF2B5EF4-FFF2-40B4-BE49-F238E27FC236}">
                <a16:creationId xmlns:a16="http://schemas.microsoft.com/office/drawing/2014/main" id="{9256D7B6-A0A6-7440-B736-77923A095C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46405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10784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A07560-3848-C44E-89C5-7B8AA02F539E}"/>
              </a:ext>
            </a:extLst>
          </p:cNvPr>
          <p:cNvSpPr>
            <a:spLocks noGrp="1"/>
          </p:cNvSpPr>
          <p:nvPr>
            <p:ph type="pic" sz="quarter" idx="10"/>
          </p:nvPr>
        </p:nvSpPr>
        <p:spPr>
          <a:xfrm>
            <a:off x="-6238" y="0"/>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txBody>
          <a:bodyPr wrap="square" anchor="t">
            <a:noAutofit/>
          </a:bodyPr>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5" name="Rectangle 4">
            <a:extLst>
              <a:ext uri="{FF2B5EF4-FFF2-40B4-BE49-F238E27FC236}">
                <a16:creationId xmlns:a16="http://schemas.microsoft.com/office/drawing/2014/main" id="{B33CFD9A-7D20-6341-9296-700BED885CC8}"/>
              </a:ext>
            </a:extLst>
          </p:cNvPr>
          <p:cNvSpPr/>
          <p:nvPr userDrawn="1"/>
        </p:nvSpPr>
        <p:spPr>
          <a:xfrm>
            <a:off x="-6239" y="2987040"/>
            <a:ext cx="5197998" cy="3132575"/>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3">
            <a:extLst>
              <a:ext uri="{FF2B5EF4-FFF2-40B4-BE49-F238E27FC236}">
                <a16:creationId xmlns:a16="http://schemas.microsoft.com/office/drawing/2014/main" id="{1E72DBEE-1A4C-3D40-8EE0-FA63872FE217}"/>
              </a:ext>
            </a:extLst>
          </p:cNvPr>
          <p:cNvSpPr>
            <a:spLocks noGrp="1"/>
          </p:cNvSpPr>
          <p:nvPr>
            <p:ph type="body" sz="quarter" idx="13" hasCustomPrompt="1"/>
          </p:nvPr>
        </p:nvSpPr>
        <p:spPr>
          <a:xfrm>
            <a:off x="388093" y="3428999"/>
            <a:ext cx="4338286" cy="2389910"/>
          </a:xfrm>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ullet slide">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D46ED09-CB54-A245-9876-42BFB2A98AF6}"/>
              </a:ext>
            </a:extLst>
          </p:cNvPr>
          <p:cNvSpPr/>
          <p:nvPr userDrawn="1"/>
        </p:nvSpPr>
        <p:spPr>
          <a:xfrm>
            <a:off x="820023" y="2319890"/>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945943-17E4-DB44-9E22-02692DE164EF}"/>
              </a:ext>
            </a:extLst>
          </p:cNvPr>
          <p:cNvSpPr/>
          <p:nvPr userDrawn="1"/>
        </p:nvSpPr>
        <p:spPr>
          <a:xfrm>
            <a:off x="1" y="0"/>
            <a:ext cx="12191999" cy="22636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E9A8ED48-74EB-6E4F-AE21-ACF6A681F971}"/>
              </a:ext>
            </a:extLst>
          </p:cNvPr>
          <p:cNvSpPr>
            <a:spLocks noGrp="1"/>
          </p:cNvSpPr>
          <p:nvPr>
            <p:ph type="body" sz="quarter" idx="13" hasCustomPrompt="1"/>
          </p:nvPr>
        </p:nvSpPr>
        <p:spPr>
          <a:xfrm>
            <a:off x="0" y="609472"/>
            <a:ext cx="12191999" cy="1358487"/>
          </a:xfrm>
          <a:noFill/>
        </p:spPr>
        <p:txBody>
          <a:bodyPr>
            <a:normAutofit/>
          </a:bodyPr>
          <a:lstStyle>
            <a:lvl1pPr marL="0" indent="0" algn="ctr">
              <a:buNone/>
              <a:defRPr sz="3600" b="1">
                <a:solidFill>
                  <a:srgbClr val="003841"/>
                </a:solidFill>
                <a:latin typeface="Calibri" panose="020F0502020204030204" pitchFamily="34" charset="0"/>
                <a:cs typeface="Calibri" panose="020F0502020204030204" pitchFamily="34" charset="0"/>
              </a:defRPr>
            </a:lvl1pPr>
          </a:lstStyle>
          <a:p>
            <a:pPr lvl="0"/>
            <a:r>
              <a:rPr lang="en-US" dirty="0"/>
              <a:t>TITLE</a:t>
            </a:r>
          </a:p>
        </p:txBody>
      </p:sp>
      <p:sp>
        <p:nvSpPr>
          <p:cNvPr id="27" name="Text Placeholder 23">
            <a:extLst>
              <a:ext uri="{FF2B5EF4-FFF2-40B4-BE49-F238E27FC236}">
                <a16:creationId xmlns:a16="http://schemas.microsoft.com/office/drawing/2014/main" id="{9FAFDBDA-8C47-E344-A385-E727A051BB86}"/>
              </a:ext>
            </a:extLst>
          </p:cNvPr>
          <p:cNvSpPr>
            <a:spLocks noGrp="1"/>
          </p:cNvSpPr>
          <p:nvPr>
            <p:ph type="body" sz="quarter" idx="14" hasCustomPrompt="1"/>
          </p:nvPr>
        </p:nvSpPr>
        <p:spPr>
          <a:xfrm>
            <a:off x="2275755" y="2349579"/>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28" name="Text Placeholder 23">
            <a:extLst>
              <a:ext uri="{FF2B5EF4-FFF2-40B4-BE49-F238E27FC236}">
                <a16:creationId xmlns:a16="http://schemas.microsoft.com/office/drawing/2014/main" id="{9949F2D9-52ED-654A-8561-47EBBFF5DFB9}"/>
              </a:ext>
            </a:extLst>
          </p:cNvPr>
          <p:cNvSpPr>
            <a:spLocks noGrp="1"/>
          </p:cNvSpPr>
          <p:nvPr>
            <p:ph type="body" sz="quarter" idx="15" hasCustomPrompt="1"/>
          </p:nvPr>
        </p:nvSpPr>
        <p:spPr>
          <a:xfrm>
            <a:off x="2275755" y="3036035"/>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1" name="Oval 30">
            <a:extLst>
              <a:ext uri="{FF2B5EF4-FFF2-40B4-BE49-F238E27FC236}">
                <a16:creationId xmlns:a16="http://schemas.microsoft.com/office/drawing/2014/main" id="{C334C265-B0F7-CC4B-BF91-E524F7704899}"/>
              </a:ext>
            </a:extLst>
          </p:cNvPr>
          <p:cNvSpPr/>
          <p:nvPr userDrawn="1"/>
        </p:nvSpPr>
        <p:spPr>
          <a:xfrm>
            <a:off x="6767581" y="2306582"/>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3">
            <a:extLst>
              <a:ext uri="{FF2B5EF4-FFF2-40B4-BE49-F238E27FC236}">
                <a16:creationId xmlns:a16="http://schemas.microsoft.com/office/drawing/2014/main" id="{2B89F862-F0A9-9C48-8ACD-0930BC972AE0}"/>
              </a:ext>
            </a:extLst>
          </p:cNvPr>
          <p:cNvSpPr>
            <a:spLocks noGrp="1"/>
          </p:cNvSpPr>
          <p:nvPr>
            <p:ph type="body" sz="quarter" idx="16" hasCustomPrompt="1"/>
          </p:nvPr>
        </p:nvSpPr>
        <p:spPr>
          <a:xfrm>
            <a:off x="8223313" y="2336271"/>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3" name="Text Placeholder 23">
            <a:extLst>
              <a:ext uri="{FF2B5EF4-FFF2-40B4-BE49-F238E27FC236}">
                <a16:creationId xmlns:a16="http://schemas.microsoft.com/office/drawing/2014/main" id="{1056BA68-E841-0749-A8C6-B0D2CC0CBB4C}"/>
              </a:ext>
            </a:extLst>
          </p:cNvPr>
          <p:cNvSpPr>
            <a:spLocks noGrp="1"/>
          </p:cNvSpPr>
          <p:nvPr>
            <p:ph type="body" sz="quarter" idx="17" hasCustomPrompt="1"/>
          </p:nvPr>
        </p:nvSpPr>
        <p:spPr>
          <a:xfrm>
            <a:off x="8223313" y="3022727"/>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4" name="Oval 33">
            <a:extLst>
              <a:ext uri="{FF2B5EF4-FFF2-40B4-BE49-F238E27FC236}">
                <a16:creationId xmlns:a16="http://schemas.microsoft.com/office/drawing/2014/main" id="{1A59965A-F117-7249-B7B6-86B0DFB6DBE1}"/>
              </a:ext>
            </a:extLst>
          </p:cNvPr>
          <p:cNvSpPr/>
          <p:nvPr userDrawn="1"/>
        </p:nvSpPr>
        <p:spPr>
          <a:xfrm>
            <a:off x="820023" y="4491095"/>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D0F712A0-88EE-F248-B7F5-E303D82BF0BE}"/>
              </a:ext>
            </a:extLst>
          </p:cNvPr>
          <p:cNvSpPr>
            <a:spLocks noGrp="1"/>
          </p:cNvSpPr>
          <p:nvPr>
            <p:ph type="body" sz="quarter" idx="18" hasCustomPrompt="1"/>
          </p:nvPr>
        </p:nvSpPr>
        <p:spPr>
          <a:xfrm>
            <a:off x="2275755" y="4520784"/>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6" name="Text Placeholder 23">
            <a:extLst>
              <a:ext uri="{FF2B5EF4-FFF2-40B4-BE49-F238E27FC236}">
                <a16:creationId xmlns:a16="http://schemas.microsoft.com/office/drawing/2014/main" id="{91A53127-7A05-2046-86CB-4E7841931E92}"/>
              </a:ext>
            </a:extLst>
          </p:cNvPr>
          <p:cNvSpPr>
            <a:spLocks noGrp="1"/>
          </p:cNvSpPr>
          <p:nvPr>
            <p:ph type="body" sz="quarter" idx="19" hasCustomPrompt="1"/>
          </p:nvPr>
        </p:nvSpPr>
        <p:spPr>
          <a:xfrm>
            <a:off x="2275755" y="5207240"/>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7" name="Oval 36">
            <a:extLst>
              <a:ext uri="{FF2B5EF4-FFF2-40B4-BE49-F238E27FC236}">
                <a16:creationId xmlns:a16="http://schemas.microsoft.com/office/drawing/2014/main" id="{523918FE-0F30-B04D-8532-14CA4F825B34}"/>
              </a:ext>
            </a:extLst>
          </p:cNvPr>
          <p:cNvSpPr/>
          <p:nvPr userDrawn="1"/>
        </p:nvSpPr>
        <p:spPr>
          <a:xfrm>
            <a:off x="6767581" y="4477787"/>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11D2E5F6-37C2-6C46-839B-F8B0F3D2F503}"/>
              </a:ext>
            </a:extLst>
          </p:cNvPr>
          <p:cNvSpPr>
            <a:spLocks noGrp="1"/>
          </p:cNvSpPr>
          <p:nvPr>
            <p:ph type="body" sz="quarter" idx="20" hasCustomPrompt="1"/>
          </p:nvPr>
        </p:nvSpPr>
        <p:spPr>
          <a:xfrm>
            <a:off x="8223313" y="4507476"/>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9" name="Text Placeholder 23">
            <a:extLst>
              <a:ext uri="{FF2B5EF4-FFF2-40B4-BE49-F238E27FC236}">
                <a16:creationId xmlns:a16="http://schemas.microsoft.com/office/drawing/2014/main" id="{22227995-303C-AF4A-8DC9-8E1BBC9E562F}"/>
              </a:ext>
            </a:extLst>
          </p:cNvPr>
          <p:cNvSpPr>
            <a:spLocks noGrp="1"/>
          </p:cNvSpPr>
          <p:nvPr>
            <p:ph type="body" sz="quarter" idx="21" hasCustomPrompt="1"/>
          </p:nvPr>
        </p:nvSpPr>
        <p:spPr>
          <a:xfrm>
            <a:off x="8223313" y="5193932"/>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Tree>
    <p:extLst>
      <p:ext uri="{BB962C8B-B14F-4D97-AF65-F5344CB8AC3E}">
        <p14:creationId xmlns:p14="http://schemas.microsoft.com/office/powerpoint/2010/main" val="107386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3" name="Text Placeholder 23">
            <a:extLst>
              <a:ext uri="{FF2B5EF4-FFF2-40B4-BE49-F238E27FC236}">
                <a16:creationId xmlns:a16="http://schemas.microsoft.com/office/drawing/2014/main" id="{215D66F8-C87E-3D47-8626-DA3321900A41}"/>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9" name="Rectangle 18">
            <a:extLst>
              <a:ext uri="{FF2B5EF4-FFF2-40B4-BE49-F238E27FC236}">
                <a16:creationId xmlns:a16="http://schemas.microsoft.com/office/drawing/2014/main" id="{A1C7DDB6-A55D-D045-BE6E-EF7342686E01}"/>
              </a:ext>
            </a:extLst>
          </p:cNvPr>
          <p:cNvSpPr/>
          <p:nvPr userDrawn="1"/>
        </p:nvSpPr>
        <p:spPr>
          <a:xfrm>
            <a:off x="4332514" y="6083"/>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B48BCD59-E666-1440-BF88-53DB9B763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1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B9AC9F-F7D4-2B48-A2A6-1220F98D1C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1" name="Picture Placeholder 7">
            <a:extLst>
              <a:ext uri="{FF2B5EF4-FFF2-40B4-BE49-F238E27FC236}">
                <a16:creationId xmlns:a16="http://schemas.microsoft.com/office/drawing/2014/main" id="{A38EB24A-DF03-3741-890D-3264884BD43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2" name="Text Placeholder 23">
            <a:extLst>
              <a:ext uri="{FF2B5EF4-FFF2-40B4-BE49-F238E27FC236}">
                <a16:creationId xmlns:a16="http://schemas.microsoft.com/office/drawing/2014/main" id="{B1614870-2699-AC4B-9675-D56CF42F2F94}"/>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3" name="Text Placeholder 25">
            <a:extLst>
              <a:ext uri="{FF2B5EF4-FFF2-40B4-BE49-F238E27FC236}">
                <a16:creationId xmlns:a16="http://schemas.microsoft.com/office/drawing/2014/main" id="{4086C8BB-F443-6448-B205-A90D012DBB75}"/>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6" name="Rectangle 15">
            <a:extLst>
              <a:ext uri="{FF2B5EF4-FFF2-40B4-BE49-F238E27FC236}">
                <a16:creationId xmlns:a16="http://schemas.microsoft.com/office/drawing/2014/main" id="{C86F4CB9-C803-1348-8107-B17B255B771A}"/>
              </a:ext>
            </a:extLst>
          </p:cNvPr>
          <p:cNvSpPr/>
          <p:nvPr userDrawn="1"/>
        </p:nvSpPr>
        <p:spPr>
          <a:xfrm>
            <a:off x="0" y="0"/>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1E398702-E431-DC4F-851A-087EB7044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2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6" name="Rectangle 15">
            <a:extLst>
              <a:ext uri="{FF2B5EF4-FFF2-40B4-BE49-F238E27FC236}">
                <a16:creationId xmlns:a16="http://schemas.microsoft.com/office/drawing/2014/main" id="{CADF9F0D-4EDB-2E4C-9739-03C50C8AE7D0}"/>
              </a:ext>
            </a:extLst>
          </p:cNvPr>
          <p:cNvSpPr/>
          <p:nvPr userDrawn="1"/>
        </p:nvSpPr>
        <p:spPr>
          <a:xfrm>
            <a:off x="4332514" y="-5792"/>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descr="A close up of a sign&#10;&#10;Description automatically generated">
            <a:extLst>
              <a:ext uri="{FF2B5EF4-FFF2-40B4-BE49-F238E27FC236}">
                <a16:creationId xmlns:a16="http://schemas.microsoft.com/office/drawing/2014/main" id="{963678D3-0478-1B45-8655-4E66CE0878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0" name="Rectangle 9"/>
          <p:cNvSpPr/>
          <p:nvPr userDrawn="1"/>
        </p:nvSpPr>
        <p:spPr>
          <a:xfrm>
            <a:off x="7772399" y="0"/>
            <a:ext cx="4412886" cy="685800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715" y="504100"/>
            <a:ext cx="1421418" cy="1522949"/>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313676"/>
            <a:ext cx="3195486" cy="731140"/>
          </a:xfrm>
        </p:spPr>
        <p:txBody>
          <a:bodyPr anchor="ctr">
            <a:normAutofit/>
          </a:bodyPr>
          <a:lstStyle>
            <a:lvl1pPr marL="0" indent="0" algn="l">
              <a:buNone/>
              <a:defRPr sz="2800" baseline="0">
                <a:solidFill>
                  <a:srgbClr val="00384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504100"/>
            <a:ext cx="3195485" cy="837258"/>
          </a:xfrm>
        </p:spPr>
        <p:txBody>
          <a:bodyPr anchor="ctr">
            <a:normAutofit/>
          </a:bodyPr>
          <a:lstStyle>
            <a:lvl1pPr marL="0" indent="0" algn="l">
              <a:buNone/>
              <a:defRPr sz="5000" baseline="0">
                <a:solidFill>
                  <a:srgbClr val="003841"/>
                </a:solidFill>
                <a:latin typeface="+mn-lt"/>
              </a:defRPr>
            </a:lvl1pPr>
          </a:lstStyle>
          <a:p>
            <a:pPr lvl="0"/>
            <a:r>
              <a:rPr lang="en-US" dirty="0"/>
              <a:t>Thank You</a:t>
            </a:r>
          </a:p>
        </p:txBody>
      </p:sp>
      <p:pic>
        <p:nvPicPr>
          <p:cNvPr id="9" name="Picture 8" descr="A close up of a sign&#10;&#10;Description automatically generated">
            <a:extLst>
              <a:ext uri="{FF2B5EF4-FFF2-40B4-BE49-F238E27FC236}">
                <a16:creationId xmlns:a16="http://schemas.microsoft.com/office/drawing/2014/main" id="{A395B351-9006-234D-9A1B-79B5405C4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111" y="4944200"/>
            <a:ext cx="5517971" cy="1409700"/>
          </a:xfrm>
          <a:prstGeom prst="rect">
            <a:avLst/>
          </a:prstGeom>
        </p:spPr>
      </p:pic>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78502" y="79646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78502" y="146086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78502" y="2160311"/>
            <a:ext cx="2812464" cy="323455"/>
          </a:xfrm>
        </p:spPr>
        <p:txBody>
          <a:bodyPr anchor="t">
            <a:normAutofit/>
          </a:bodyPr>
          <a:lstStyle>
            <a:lvl1pPr marL="0" indent="0">
              <a:buNone/>
              <a:defRPr sz="1600">
                <a:solidFill>
                  <a:schemeClr val="bg1"/>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9449292" y="5674555"/>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325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A2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OUTPACE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OUTPACE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hoto with 3 bullet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333749" y="242444"/>
            <a:ext cx="4951120" cy="5981700"/>
          </a:xfrm>
          <a:prstGeom prst="rect">
            <a:avLst/>
          </a:pr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4301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67989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57452" y="590730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11" name="Text Placeholder 25">
            <a:extLst>
              <a:ext uri="{FF2B5EF4-FFF2-40B4-BE49-F238E27FC236}">
                <a16:creationId xmlns:a16="http://schemas.microsoft.com/office/drawing/2014/main" id="{CF130524-0B6F-4ABC-B60A-56D10CD5B7D2}"/>
              </a:ext>
            </a:extLst>
          </p:cNvPr>
          <p:cNvSpPr>
            <a:spLocks noGrp="1"/>
          </p:cNvSpPr>
          <p:nvPr>
            <p:ph type="body" sz="quarter" idx="20" hasCustomPrompt="1"/>
          </p:nvPr>
        </p:nvSpPr>
        <p:spPr>
          <a:xfrm>
            <a:off x="5837978" y="21347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2" name="Text Placeholder 25">
            <a:extLst>
              <a:ext uri="{FF2B5EF4-FFF2-40B4-BE49-F238E27FC236}">
                <a16:creationId xmlns:a16="http://schemas.microsoft.com/office/drawing/2014/main" id="{56144275-CBA6-4567-9D76-6868B01C311D}"/>
              </a:ext>
            </a:extLst>
          </p:cNvPr>
          <p:cNvSpPr>
            <a:spLocks noGrp="1"/>
          </p:cNvSpPr>
          <p:nvPr>
            <p:ph type="body" sz="quarter" idx="21" hasCustomPrompt="1"/>
          </p:nvPr>
        </p:nvSpPr>
        <p:spPr>
          <a:xfrm>
            <a:off x="5837978" y="906831"/>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3" name="Text Placeholder 25">
            <a:extLst>
              <a:ext uri="{FF2B5EF4-FFF2-40B4-BE49-F238E27FC236}">
                <a16:creationId xmlns:a16="http://schemas.microsoft.com/office/drawing/2014/main" id="{1383A843-1802-42B0-ACA6-EBA812612F47}"/>
              </a:ext>
            </a:extLst>
          </p:cNvPr>
          <p:cNvSpPr>
            <a:spLocks noGrp="1"/>
          </p:cNvSpPr>
          <p:nvPr>
            <p:ph type="body" sz="quarter" idx="22" hasCustomPrompt="1"/>
          </p:nvPr>
        </p:nvSpPr>
        <p:spPr>
          <a:xfrm>
            <a:off x="6793918" y="586221"/>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E7A34E27-E4CC-4262-8634-1A5DB1D34556}"/>
              </a:ext>
            </a:extLst>
          </p:cNvPr>
          <p:cNvSpPr>
            <a:spLocks noGrp="1"/>
          </p:cNvSpPr>
          <p:nvPr>
            <p:ph type="body" sz="quarter" idx="23" hasCustomPrompt="1"/>
          </p:nvPr>
        </p:nvSpPr>
        <p:spPr>
          <a:xfrm>
            <a:off x="6843009" y="175803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46964" y="911924"/>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27" name="Rectangle 26">
            <a:extLst>
              <a:ext uri="{FF2B5EF4-FFF2-40B4-BE49-F238E27FC236}">
                <a16:creationId xmlns:a16="http://schemas.microsoft.com/office/drawing/2014/main" id="{7AEBD82E-F0BC-AB42-9736-66DF3CA36D1F}"/>
              </a:ext>
            </a:extLst>
          </p:cNvPr>
          <p:cNvSpPr/>
          <p:nvPr userDrawn="1"/>
        </p:nvSpPr>
        <p:spPr>
          <a:xfrm>
            <a:off x="126035" y="680118"/>
            <a:ext cx="5366548" cy="2089626"/>
          </a:xfrm>
          <a:prstGeom prst="rect">
            <a:avLst/>
          </a:prstGeom>
          <a:solidFill>
            <a:srgbClr val="11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41324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28666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OUTPACE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Large Photo">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9C78EDF-0002-D243-BE14-4DB2F759C0B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830784 h 6858000"/>
              <a:gd name="connsiteX3" fmla="*/ 9724425 w 12192000"/>
              <a:gd name="connsiteY3" fmla="*/ 5830784 h 6858000"/>
              <a:gd name="connsiteX4" fmla="*/ 9724425 w 12192000"/>
              <a:gd name="connsiteY4" fmla="*/ 6858000 h 6858000"/>
              <a:gd name="connsiteX5" fmla="*/ 0 w 12192000"/>
              <a:gd name="connsiteY5" fmla="*/ 6858000 h 6858000"/>
              <a:gd name="connsiteX6" fmla="*/ 0 w 12192000"/>
              <a:gd name="connsiteY6" fmla="*/ 6412675 h 6858000"/>
              <a:gd name="connsiteX7" fmla="*/ 2303813 w 12192000"/>
              <a:gd name="connsiteY7" fmla="*/ 6412675 h 6858000"/>
              <a:gd name="connsiteX8" fmla="*/ 2303813 w 12192000"/>
              <a:gd name="connsiteY8" fmla="*/ 5760582 h 6858000"/>
              <a:gd name="connsiteX9" fmla="*/ 0 w 12192000"/>
              <a:gd name="connsiteY9" fmla="*/ 57605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5830784"/>
                </a:lnTo>
                <a:lnTo>
                  <a:pt x="9724425" y="5830784"/>
                </a:lnTo>
                <a:lnTo>
                  <a:pt x="9724425" y="6858000"/>
                </a:lnTo>
                <a:lnTo>
                  <a:pt x="0" y="6858000"/>
                </a:lnTo>
                <a:lnTo>
                  <a:pt x="0" y="6412675"/>
                </a:lnTo>
                <a:lnTo>
                  <a:pt x="2303813" y="6412675"/>
                </a:lnTo>
                <a:lnTo>
                  <a:pt x="2303813" y="5760582"/>
                </a:lnTo>
                <a:lnTo>
                  <a:pt x="0" y="5760582"/>
                </a:lnTo>
                <a:close/>
              </a:path>
            </a:pathLst>
          </a:custGeom>
        </p:spPr>
        <p:txBody>
          <a:bodyPr wrap="square">
            <a:noAutofit/>
          </a:bodyPr>
          <a:lstStyle>
            <a:lvl1pPr marL="0" indent="0" algn="ctr">
              <a:buNone/>
              <a:defRPr/>
            </a:lvl1pPr>
          </a:lstStyle>
          <a:p>
            <a:endParaRPr lang="en-US" dirty="0"/>
          </a:p>
          <a:p>
            <a:endParaRPr lang="en-US" dirty="0"/>
          </a:p>
          <a:p>
            <a:r>
              <a:rPr lang="en-US" dirty="0"/>
              <a:t>Click to add photo</a:t>
            </a:r>
          </a:p>
        </p:txBody>
      </p:sp>
      <p:sp>
        <p:nvSpPr>
          <p:cNvPr id="14" name="Rectangle 13">
            <a:extLst>
              <a:ext uri="{FF2B5EF4-FFF2-40B4-BE49-F238E27FC236}">
                <a16:creationId xmlns:a16="http://schemas.microsoft.com/office/drawing/2014/main" id="{808FF2F0-510E-0C49-A3B3-E3FDE6A2905B}"/>
              </a:ext>
            </a:extLst>
          </p:cNvPr>
          <p:cNvSpPr/>
          <p:nvPr userDrawn="1"/>
        </p:nvSpPr>
        <p:spPr>
          <a:xfrm>
            <a:off x="9353576" y="5676405"/>
            <a:ext cx="2838424" cy="1181595"/>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EE368355-9CC1-B44C-83A8-360C611577C6}"/>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dirty="0"/>
              <a:t>HEADING</a:t>
            </a:r>
          </a:p>
        </p:txBody>
      </p:sp>
      <p:sp>
        <p:nvSpPr>
          <p:cNvPr id="18" name="Text Placeholder 23">
            <a:extLst>
              <a:ext uri="{FF2B5EF4-FFF2-40B4-BE49-F238E27FC236}">
                <a16:creationId xmlns:a16="http://schemas.microsoft.com/office/drawing/2014/main" id="{14AAB772-A3C1-D54B-A986-AC045470D107}"/>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dirty="0"/>
              <a:t>Sub-Heading</a:t>
            </a:r>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113312" y="5834567"/>
            <a:ext cx="2095500" cy="558800"/>
          </a:xfrm>
          <a:prstGeom prst="rect">
            <a:avLst/>
          </a:prstGeom>
        </p:spPr>
      </p:pic>
    </p:spTree>
    <p:extLst>
      <p:ext uri="{BB962C8B-B14F-4D97-AF65-F5344CB8AC3E}">
        <p14:creationId xmlns:p14="http://schemas.microsoft.com/office/powerpoint/2010/main" val="104152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517973"/>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09827" y="5726333"/>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2335033"/>
            <a:ext cx="2659582" cy="3331335"/>
          </a:xfrm>
          <a:prstGeom prst="rect">
            <a:avLst/>
          </a:prstGeom>
          <a:noFill/>
          <a:ln w="19050">
            <a:solidFill>
              <a:srgbClr val="E45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2335033"/>
            <a:ext cx="2659582" cy="3331335"/>
          </a:xfrm>
          <a:prstGeom prst="rect">
            <a:avLst/>
          </a:prstGeom>
          <a:noFill/>
          <a:ln w="19050">
            <a:solidFill>
              <a:srgbClr val="11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2335033"/>
            <a:ext cx="2659582" cy="3331335"/>
          </a:xfrm>
          <a:prstGeom prst="rect">
            <a:avLst/>
          </a:prstGeom>
          <a:noFill/>
          <a:ln w="19050">
            <a:solidFill>
              <a:srgbClr val="9A2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2335033"/>
            <a:ext cx="2659582" cy="3331335"/>
          </a:xfrm>
          <a:prstGeom prst="rect">
            <a:avLst/>
          </a:prstGeom>
          <a:noFill/>
          <a:ln w="19050">
            <a:solidFill>
              <a:srgbClr val="F5B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5378747"/>
            <a:ext cx="1811454" cy="829708"/>
          </a:xfrm>
          <a:prstGeom prst="roundRect">
            <a:avLst/>
          </a:prstGeom>
          <a:solidFill>
            <a:srgbClr val="E45E3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a:noFill/>
        </p:spPr>
        <p:txBody>
          <a:bodyPr>
            <a:noAutofit/>
          </a:bodyPr>
          <a:lstStyle>
            <a:lvl1pPr marL="0" indent="0" algn="ctr">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6176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6176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5378747"/>
            <a:ext cx="1811454" cy="829708"/>
          </a:xfrm>
          <a:prstGeom prst="roundRect">
            <a:avLst/>
          </a:prstGeom>
          <a:solidFill>
            <a:srgbClr val="1198D1"/>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30261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5378747"/>
            <a:ext cx="1811454" cy="829708"/>
          </a:xfrm>
          <a:prstGeom prst="roundRect">
            <a:avLst/>
          </a:prstGeom>
          <a:solidFill>
            <a:srgbClr val="9A2E9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99587"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5378747"/>
            <a:ext cx="1811454" cy="829708"/>
          </a:xfrm>
          <a:prstGeom prst="roundRect">
            <a:avLst/>
          </a:prstGeom>
          <a:solidFill>
            <a:srgbClr val="F5B02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36051"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9" name="Picture 28" descr="A close up of a sign&#10;&#10;Description automatically generated">
            <a:extLst>
              <a:ext uri="{FF2B5EF4-FFF2-40B4-BE49-F238E27FC236}">
                <a16:creationId xmlns:a16="http://schemas.microsoft.com/office/drawing/2014/main" id="{1DD5BB67-19D4-464E-A704-559837537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8529" y="6271931"/>
            <a:ext cx="1539688" cy="3750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8" name="Picture 7" descr="A close up of a sign&#10;&#10;Description automatically generated">
            <a:extLst>
              <a:ext uri="{FF2B5EF4-FFF2-40B4-BE49-F238E27FC236}">
                <a16:creationId xmlns:a16="http://schemas.microsoft.com/office/drawing/2014/main" id="{7B04A69D-E8D7-C346-9FB0-BC70B601A3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with photo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573972"/>
            <a:ext cx="3657600" cy="3966192"/>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7" name="Rectangle 6">
            <a:extLst>
              <a:ext uri="{FF2B5EF4-FFF2-40B4-BE49-F238E27FC236}">
                <a16:creationId xmlns:a16="http://schemas.microsoft.com/office/drawing/2014/main" id="{77E5691C-2052-114E-856B-680D845C8C20}"/>
              </a:ext>
            </a:extLst>
          </p:cNvPr>
          <p:cNvSpPr/>
          <p:nvPr userDrawn="1"/>
        </p:nvSpPr>
        <p:spPr>
          <a:xfrm>
            <a:off x="10798629" y="4540164"/>
            <a:ext cx="1393371" cy="814718"/>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21" name="Picture 20" descr="A close up of a sign&#10;&#10;Description automatically generated">
            <a:extLst>
              <a:ext uri="{FF2B5EF4-FFF2-40B4-BE49-F238E27FC236}">
                <a16:creationId xmlns:a16="http://schemas.microsoft.com/office/drawing/2014/main" id="{50641B7D-7439-6543-A65A-E49D8626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with photo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687804"/>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4C2E4610-81E2-D244-8987-5FA2ACDEDDB5}"/>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5" name="Text Placeholder 23">
            <a:extLst>
              <a:ext uri="{FF2B5EF4-FFF2-40B4-BE49-F238E27FC236}">
                <a16:creationId xmlns:a16="http://schemas.microsoft.com/office/drawing/2014/main" id="{706C063A-7C23-4A43-9162-4E447707604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6" name="Text Placeholder 23">
            <a:extLst>
              <a:ext uri="{FF2B5EF4-FFF2-40B4-BE49-F238E27FC236}">
                <a16:creationId xmlns:a16="http://schemas.microsoft.com/office/drawing/2014/main" id="{4DC726BF-C822-2542-BFBC-F344ABCACEF1}"/>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32" name="Picture 31" descr="A close up of a sign&#10;&#10;Description automatically generated">
            <a:extLst>
              <a:ext uri="{FF2B5EF4-FFF2-40B4-BE49-F238E27FC236}">
                <a16:creationId xmlns:a16="http://schemas.microsoft.com/office/drawing/2014/main" id="{7EF35BAF-552E-1041-B6E8-F766989E80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10/5/2021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72" r:id="rId4"/>
    <p:sldLayoutId id="2147483665" r:id="rId5"/>
    <p:sldLayoutId id="2147483666" r:id="rId6"/>
    <p:sldLayoutId id="2147483662" r:id="rId7"/>
    <p:sldLayoutId id="2147483661" r:id="rId8"/>
    <p:sldLayoutId id="2147483667" r:id="rId9"/>
    <p:sldLayoutId id="2147483679" r:id="rId10"/>
    <p:sldLayoutId id="2147483660" r:id="rId11"/>
    <p:sldLayoutId id="2147483651" r:id="rId12"/>
    <p:sldLayoutId id="2147483652" r:id="rId13"/>
    <p:sldLayoutId id="2147483673" r:id="rId14"/>
    <p:sldLayoutId id="2147483678" r:id="rId15"/>
    <p:sldLayoutId id="2147483677" r:id="rId16"/>
    <p:sldLayoutId id="2147483670" r:id="rId17"/>
    <p:sldLayoutId id="2147483676" r:id="rId18"/>
    <p:sldLayoutId id="2147483669" r:id="rId19"/>
    <p:sldLayoutId id="2147483656" r:id="rId20"/>
    <p:sldLayoutId id="2147483657" r:id="rId21"/>
    <p:sldLayoutId id="2147483658" r:id="rId22"/>
    <p:sldLayoutId id="2147483680" r:id="rId23"/>
    <p:sldLayoutId id="214748368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hyperlink" Target="https://ittechnosolutions.com/virtual-reality-entertainment-creating-a-captivating-experien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visitbelfast.com/article/game-of-thrones-tours-belfast-northern-ireland/" TargetMode="External"/><Relationship Id="rId2" Type="http://schemas.openxmlformats.org/officeDocument/2006/relationships/image" Target="../media/image21.jpeg"/><Relationship Id="rId1" Type="http://schemas.openxmlformats.org/officeDocument/2006/relationships/slideLayout" Target="../slideLayouts/slideLayout24.xml"/><Relationship Id="rId4" Type="http://schemas.openxmlformats.org/officeDocument/2006/relationships/hyperlink" Target="http://www.popculturetourism.e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https://madaboutravel.com/2015/03/21/ruta-por-los-escenarios-de-juego-de-tronos-en-irlanda-del-nort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discovernorthernireland.com/blog/read/2020/06/journey-of-doors-b66" TargetMode="External"/><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whc.unesco.org/en/list/757"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hyperlink" Target="https://www.theguardian.com/travel/2020/jun/18/end-of-tourism-coronavirus-pandemic-travel-industry" TargetMode="Externa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allwhitebackground.com/abba-wallpapers.html/download/44692" TargetMode="External"/><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hyperlink" Target="https://pureadvantage.org/news/2020/07/31/regenerative-tourism-opportunity-for-tourism-recover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floresypalabras.blogspot.com/2009/01/el-hombre-tranquilo.html" TargetMode="External"/><Relationship Id="rId2" Type="http://schemas.openxmlformats.org/officeDocument/2006/relationships/image" Target="../media/image33.jpeg"/><Relationship Id="rId1" Type="http://schemas.openxmlformats.org/officeDocument/2006/relationships/slideLayout" Target="../slideLayouts/slideLayout11.xml"/><Relationship Id="rId6" Type="http://schemas.openxmlformats.org/officeDocument/2006/relationships/hyperlink" Target="https://creativecommons.org/licenses/by-nc-nd/3.0/" TargetMode="External"/><Relationship Id="rId5" Type="http://schemas.openxmlformats.org/officeDocument/2006/relationships/hyperlink" Target="https://xyuandbeyond.com/what-to-see-in-cong-ireland/" TargetMode="Externa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8.svg"/><Relationship Id="rId5" Type="http://schemas.openxmlformats.org/officeDocument/2006/relationships/image" Target="../media/image36.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1.xml"/><Relationship Id="rId4" Type="http://schemas.openxmlformats.org/officeDocument/2006/relationships/hyperlink" Target="https://travelbetweenthepages.com/2015/05/04/visit-westeros-this-summ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0.xml"/><Relationship Id="rId1" Type="http://schemas.openxmlformats.org/officeDocument/2006/relationships/video" Target="https://www.youtube.com/embed/5LHOLFeApz8?feature=oembed" TargetMode="External"/><Relationship Id="rId4" Type="http://schemas.openxmlformats.org/officeDocument/2006/relationships/hyperlink" Target="https://www.youtube.com/watch?v=5LHOLFeApz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whereisvilnius.com/" TargetMode="External"/><Relationship Id="rId1" Type="http://schemas.openxmlformats.org/officeDocument/2006/relationships/slideLayout" Target="../slideLayouts/slideLayout11.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hyperlink" Target="https://visitsweden.com/what-to-do/culture-history-and-art/culture/music/swedish-music-phenomenon/"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en.wikipedia.org/wiki/One_Last_Tour" TargetMode="External"/><Relationship Id="rId5" Type="http://schemas.openxmlformats.org/officeDocument/2006/relationships/image" Target="../media/image50.jpeg"/><Relationship Id="rId4" Type="http://schemas.openxmlformats.org/officeDocument/2006/relationships/hyperlink" Target="https://www.flickr.com/photos/rchappo2002/21723841258"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ailtecdn.azureedge.net/failteireland/Community-Tourism-Toolkit.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failtecdn.azureedge.net/failteireland/Community-Tourism-Toolkit.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hyperlink" Target="http://www.thebluediamondgallery.com/typewriter/o/opportunity.html" TargetMode="External"/><Relationship Id="rId2" Type="http://schemas.openxmlformats.org/officeDocument/2006/relationships/image" Target="../media/image54.jpe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opculturetourism.eu/" TargetMode="Externa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www.tripadvisor.co.uk/Restaurant_Review-g186338-d6219693-Reviews-The_Fable_Bar-London_England.html" TargetMode="External"/><Relationship Id="rId2" Type="http://schemas.openxmlformats.org/officeDocument/2006/relationships/image" Target="../media/image58.jpeg"/><Relationship Id="rId1" Type="http://schemas.openxmlformats.org/officeDocument/2006/relationships/slideLayout" Target="../slideLayouts/slideLayout10.xml"/><Relationship Id="rId4" Type="http://schemas.openxmlformats.org/officeDocument/2006/relationships/hyperlink" Target="https://www.opentable.co.uk/the-fabl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hyperlink" Target="https://travelbellaterra.com/five-place-in-europe-made-famous-by-popular-culture/" TargetMode="External"/><Relationship Id="rId4" Type="http://schemas.openxmlformats.org/officeDocument/2006/relationships/hyperlink" Target="https://www.expedia.com/things-to-do/james-bond-island-and-phang-nga-bay-tour-from-krabi.a738952.activity-details"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www.allwhitebackground.com/brain-imagination-background.html/download/22843" TargetMode="External"/><Relationship Id="rId2" Type="http://schemas.openxmlformats.org/officeDocument/2006/relationships/image" Target="../media/image67.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www.popculturetourism.eu/"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hyperlink" Target="https://sdgs.un.org/topics/sustainable-tourism"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discovernorthernireland.com/blog/read/2020/06/journey-of-doors-b66" TargetMode="External"/><Relationship Id="rId2" Type="http://schemas.openxmlformats.org/officeDocument/2006/relationships/hyperlink" Target="https://sdgs.un.org/topics/sustainable-tourism" TargetMode="External"/><Relationship Id="rId1" Type="http://schemas.openxmlformats.org/officeDocument/2006/relationships/slideLayout" Target="../slideLayouts/slideLayout19.xml"/><Relationship Id="rId6" Type="http://schemas.openxmlformats.org/officeDocument/2006/relationships/hyperlink" Target="http://belovedbyall.com/about/" TargetMode="External"/><Relationship Id="rId5" Type="http://schemas.openxmlformats.org/officeDocument/2006/relationships/image" Target="../media/image69.png"/><Relationship Id="rId4" Type="http://schemas.openxmlformats.org/officeDocument/2006/relationships/hyperlink" Target="https://failtecdn.azureedge.net/failteireland/Community-Tourism-Toolki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pinterest.com/pin/44888228784336668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edgeeffects.net/environmental-themes-pop-cultu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ifitshipitshere.blogspot.com/2010/04/new-underground-eco-friendly-hote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water, outdoor, boat&#10;&#10;Description automatically generated">
            <a:extLst>
              <a:ext uri="{FF2B5EF4-FFF2-40B4-BE49-F238E27FC236}">
                <a16:creationId xmlns:a16="http://schemas.microsoft.com/office/drawing/2014/main" id="{42EA4C02-9280-4653-ADE7-14EE69483B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 y="0"/>
            <a:ext cx="12192000" cy="6858000"/>
          </a:xfrm>
        </p:spPr>
      </p:pic>
      <p:sp>
        <p:nvSpPr>
          <p:cNvPr id="2" name="Text Placeholder 1">
            <a:extLst>
              <a:ext uri="{FF2B5EF4-FFF2-40B4-BE49-F238E27FC236}">
                <a16:creationId xmlns:a16="http://schemas.microsoft.com/office/drawing/2014/main" id="{B629D804-B772-004C-8CEE-AE54F567FE99}"/>
              </a:ext>
            </a:extLst>
          </p:cNvPr>
          <p:cNvSpPr>
            <a:spLocks noGrp="1"/>
          </p:cNvSpPr>
          <p:nvPr>
            <p:ph type="body" sz="quarter" idx="15"/>
          </p:nvPr>
        </p:nvSpPr>
        <p:spPr>
          <a:xfrm>
            <a:off x="-6237" y="1906515"/>
            <a:ext cx="12192000" cy="1741559"/>
          </a:xfrm>
          <a:solidFill>
            <a:srgbClr val="DD1B50"/>
          </a:solidFill>
        </p:spPr>
        <p:txBody>
          <a:bodyPr/>
          <a:lstStyle/>
          <a:p>
            <a:r>
              <a:rPr lang="en-US" dirty="0" err="1"/>
              <a:t>Að</a:t>
            </a:r>
            <a:r>
              <a:rPr lang="en-US" dirty="0"/>
              <a:t> </a:t>
            </a:r>
            <a:r>
              <a:rPr lang="en-US" dirty="0" err="1"/>
              <a:t>viðhalda</a:t>
            </a:r>
            <a:r>
              <a:rPr lang="en-US" dirty="0"/>
              <a:t> </a:t>
            </a:r>
            <a:r>
              <a:rPr lang="en-US" dirty="0" err="1"/>
              <a:t>afþreyingu</a:t>
            </a:r>
            <a:r>
              <a:rPr lang="en-US" dirty="0"/>
              <a:t> og </a:t>
            </a:r>
            <a:r>
              <a:rPr lang="en-US" dirty="0" err="1"/>
              <a:t>upplifunum</a:t>
            </a:r>
            <a:r>
              <a:rPr lang="en-US" dirty="0"/>
              <a:t> í </a:t>
            </a:r>
            <a:r>
              <a:rPr lang="en-US" dirty="0" err="1"/>
              <a:t>ferðaþjónustu</a:t>
            </a:r>
            <a:r>
              <a:rPr lang="en-US" dirty="0"/>
              <a:t> </a:t>
            </a:r>
            <a:r>
              <a:rPr lang="en-US" dirty="0" err="1"/>
              <a:t>tengdri</a:t>
            </a:r>
            <a:r>
              <a:rPr lang="en-US" dirty="0"/>
              <a:t> </a:t>
            </a:r>
            <a:r>
              <a:rPr lang="en-US" dirty="0" err="1"/>
              <a:t>poppmenningu</a:t>
            </a:r>
            <a:endParaRPr lang="en-US" dirty="0"/>
          </a:p>
        </p:txBody>
      </p:sp>
      <p:pic>
        <p:nvPicPr>
          <p:cNvPr id="12" name="Picture 11" descr="A close up of a sign&#10;&#10;Description automatically generated">
            <a:extLst>
              <a:ext uri="{FF2B5EF4-FFF2-40B4-BE49-F238E27FC236}">
                <a16:creationId xmlns:a16="http://schemas.microsoft.com/office/drawing/2014/main" id="{49C8601D-6F68-5448-8C96-03634009E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582" y="251828"/>
            <a:ext cx="4224667" cy="1079295"/>
          </a:xfrm>
          <a:prstGeom prst="rect">
            <a:avLst/>
          </a:prstGeom>
        </p:spPr>
      </p:pic>
      <p:sp>
        <p:nvSpPr>
          <p:cNvPr id="16" name="Freeform 15">
            <a:extLst>
              <a:ext uri="{FF2B5EF4-FFF2-40B4-BE49-F238E27FC236}">
                <a16:creationId xmlns:a16="http://schemas.microsoft.com/office/drawing/2014/main" id="{D164E637-29E0-DA45-8C1B-1B859734A216}"/>
              </a:ext>
            </a:extLst>
          </p:cNvPr>
          <p:cNvSpPr txBox="1">
            <a:spLocks/>
          </p:cNvSpPr>
          <p:nvPr/>
        </p:nvSpPr>
        <p:spPr>
          <a:xfrm>
            <a:off x="-6237" y="0"/>
            <a:ext cx="12198238" cy="6858000"/>
          </a:xfrm>
          <a:custGeom>
            <a:avLst/>
            <a:gdLst>
              <a:gd name="connsiteX0" fmla="*/ 0 w 12198238"/>
              <a:gd name="connsiteY0" fmla="*/ 0 h 6858000"/>
              <a:gd name="connsiteX1" fmla="*/ 10775837 w 12198238"/>
              <a:gd name="connsiteY1" fmla="*/ 0 h 6858000"/>
              <a:gd name="connsiteX2" fmla="*/ 10775837 w 12198238"/>
              <a:gd name="connsiteY2" fmla="*/ 4545105 h 6858000"/>
              <a:gd name="connsiteX3" fmla="*/ 12198237 w 12198238"/>
              <a:gd name="connsiteY3" fmla="*/ 4545105 h 6858000"/>
              <a:gd name="connsiteX4" fmla="*/ 12198237 w 12198238"/>
              <a:gd name="connsiteY4" fmla="*/ 0 h 6858000"/>
              <a:gd name="connsiteX5" fmla="*/ 12198238 w 12198238"/>
              <a:gd name="connsiteY5" fmla="*/ 0 h 6858000"/>
              <a:gd name="connsiteX6" fmla="*/ 12198238 w 12198238"/>
              <a:gd name="connsiteY6" fmla="*/ 6858000 h 6858000"/>
              <a:gd name="connsiteX7" fmla="*/ 1422400 w 12198238"/>
              <a:gd name="connsiteY7" fmla="*/ 6858000 h 6858000"/>
              <a:gd name="connsiteX8" fmla="*/ 1422400 w 12198238"/>
              <a:gd name="connsiteY8" fmla="*/ 3337560 h 6858000"/>
              <a:gd name="connsiteX9" fmla="*/ 0 w 12198238"/>
              <a:gd name="connsiteY9" fmla="*/ 3337560 h 6858000"/>
              <a:gd name="connsiteX10" fmla="*/ 0 w 12198238"/>
              <a:gd name="connsiteY10" fmla="*/ 2787085 h 6858000"/>
              <a:gd name="connsiteX11" fmla="*/ 1422400 w 12198238"/>
              <a:gd name="connsiteY11" fmla="*/ 2787085 h 6858000"/>
              <a:gd name="connsiteX12" fmla="*/ 1422400 w 12198238"/>
              <a:gd name="connsiteY12" fmla="*/ 1263084 h 6858000"/>
              <a:gd name="connsiteX13" fmla="*/ 0 w 12198238"/>
              <a:gd name="connsiteY13" fmla="*/ 12630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238" h="6858000">
                <a:moveTo>
                  <a:pt x="0" y="0"/>
                </a:moveTo>
                <a:lnTo>
                  <a:pt x="10775837" y="0"/>
                </a:lnTo>
                <a:lnTo>
                  <a:pt x="10775837" y="4545105"/>
                </a:lnTo>
                <a:lnTo>
                  <a:pt x="12198237" y="4545105"/>
                </a:lnTo>
                <a:lnTo>
                  <a:pt x="12198237" y="0"/>
                </a:lnTo>
                <a:lnTo>
                  <a:pt x="12198238" y="0"/>
                </a:lnTo>
                <a:lnTo>
                  <a:pt x="12198238" y="6858000"/>
                </a:lnTo>
                <a:lnTo>
                  <a:pt x="1422400" y="6858000"/>
                </a:lnTo>
                <a:lnTo>
                  <a:pt x="1422400" y="3337560"/>
                </a:lnTo>
                <a:lnTo>
                  <a:pt x="0" y="3337560"/>
                </a:lnTo>
                <a:lnTo>
                  <a:pt x="0" y="2787085"/>
                </a:lnTo>
                <a:lnTo>
                  <a:pt x="1422400" y="2787085"/>
                </a:lnTo>
                <a:lnTo>
                  <a:pt x="1422400" y="1263084"/>
                </a:lnTo>
                <a:lnTo>
                  <a:pt x="0" y="1263084"/>
                </a:lnTo>
                <a:close/>
              </a:path>
            </a:pathLst>
          </a:custGeom>
          <a:ln>
            <a:noFill/>
          </a:ln>
        </p:spPr>
        <p:txBody>
          <a:bodyPr vert="horz" wrap="square" lIns="91440" tIns="45720" rIns="91440" bIns="45720" rtlCol="0" anchor="t">
            <a:noAutofit/>
          </a:bodyPr>
          <a:lstStyle>
            <a:defPPr>
              <a:defRPr lang="en-US"/>
            </a:defPPr>
            <a:lvl1pPr marL="0" indent="0" algn="ctr" defTabSz="914400" rtl="0" eaLnBrk="1" latinLnBrk="0" hangingPunct="1">
              <a:buNone/>
              <a:defRPr sz="1800" i="1" kern="1200" baseline="0">
                <a:solidFill>
                  <a:srgbClr val="142D5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F5CB7380-D4F9-4DA1-94B5-C7481C77ECA0}"/>
              </a:ext>
            </a:extLst>
          </p:cNvPr>
          <p:cNvSpPr txBox="1"/>
          <p:nvPr/>
        </p:nvSpPr>
        <p:spPr>
          <a:xfrm>
            <a:off x="9820275" y="5981700"/>
            <a:ext cx="2162175" cy="646331"/>
          </a:xfrm>
          <a:prstGeom prst="rect">
            <a:avLst/>
          </a:prstGeom>
          <a:noFill/>
        </p:spPr>
        <p:txBody>
          <a:bodyPr wrap="square" rtlCol="0">
            <a:spAutoFit/>
          </a:bodyPr>
          <a:lstStyle/>
          <a:p>
            <a:pPr algn="r"/>
            <a:r>
              <a:rPr lang="en-IE" sz="3600" b="1" dirty="0" err="1">
                <a:solidFill>
                  <a:schemeClr val="bg1"/>
                </a:solidFill>
              </a:rPr>
              <a:t>Pakki</a:t>
            </a:r>
            <a:r>
              <a:rPr lang="en-IE" sz="3600" b="1" dirty="0">
                <a:solidFill>
                  <a:schemeClr val="bg1"/>
                </a:solidFill>
              </a:rPr>
              <a:t> 6</a:t>
            </a:r>
          </a:p>
        </p:txBody>
      </p:sp>
    </p:spTree>
    <p:extLst>
      <p:ext uri="{BB962C8B-B14F-4D97-AF65-F5344CB8AC3E}">
        <p14:creationId xmlns:p14="http://schemas.microsoft.com/office/powerpoint/2010/main" val="118323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taking a picture of a city with a camera&#10;&#10;Description automatically generated with medium confidence">
            <a:extLst>
              <a:ext uri="{FF2B5EF4-FFF2-40B4-BE49-F238E27FC236}">
                <a16:creationId xmlns:a16="http://schemas.microsoft.com/office/drawing/2014/main" id="{6D06E69D-8200-4D7A-A2F0-65EDEB31C5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618795" y="3585719"/>
            <a:ext cx="5486399" cy="2768574"/>
          </a:xfrm>
        </p:spPr>
        <p:txBody>
          <a:bodyPr/>
          <a:lstStyle/>
          <a:p>
            <a:r>
              <a:rPr lang="en-US" sz="2300" dirty="0" err="1"/>
              <a:t>Að</a:t>
            </a:r>
            <a:r>
              <a:rPr lang="en-US" sz="2300" dirty="0"/>
              <a:t> </a:t>
            </a:r>
            <a:r>
              <a:rPr lang="en-US" sz="2300" dirty="0" err="1"/>
              <a:t>fagna</a:t>
            </a:r>
            <a:r>
              <a:rPr lang="en-US" sz="2300" dirty="0"/>
              <a:t> </a:t>
            </a:r>
            <a:r>
              <a:rPr lang="en-US" sz="2300" dirty="0" err="1"/>
              <a:t>breytingum</a:t>
            </a:r>
            <a:r>
              <a:rPr lang="en-US" sz="2300" dirty="0"/>
              <a:t> </a:t>
            </a:r>
            <a:r>
              <a:rPr lang="en-US" sz="2300" dirty="0" err="1"/>
              <a:t>er</a:t>
            </a:r>
            <a:r>
              <a:rPr lang="en-US" sz="2300" dirty="0"/>
              <a:t> </a:t>
            </a:r>
            <a:r>
              <a:rPr lang="en-US" sz="2300" dirty="0" err="1"/>
              <a:t>lykillinn</a:t>
            </a:r>
            <a:r>
              <a:rPr lang="en-US" sz="2300" dirty="0"/>
              <a:t> </a:t>
            </a:r>
            <a:r>
              <a:rPr lang="en-US" sz="2300" dirty="0" err="1"/>
              <a:t>að</a:t>
            </a:r>
            <a:r>
              <a:rPr lang="en-US" sz="2300" dirty="0"/>
              <a:t> </a:t>
            </a:r>
            <a:r>
              <a:rPr lang="en-US" sz="2300" dirty="0" err="1"/>
              <a:t>því</a:t>
            </a:r>
            <a:r>
              <a:rPr lang="en-US" sz="2300" dirty="0"/>
              <a:t> </a:t>
            </a:r>
            <a:r>
              <a:rPr lang="en-US" sz="2300" dirty="0" err="1"/>
              <a:t>að</a:t>
            </a:r>
            <a:r>
              <a:rPr lang="en-US" sz="2300" dirty="0"/>
              <a:t> </a:t>
            </a:r>
            <a:r>
              <a:rPr lang="en-US" sz="2300" dirty="0" err="1"/>
              <a:t>gera</a:t>
            </a:r>
            <a:r>
              <a:rPr lang="en-US" sz="2300" dirty="0"/>
              <a:t> </a:t>
            </a:r>
            <a:r>
              <a:rPr lang="en-US" sz="2300" dirty="0" err="1"/>
              <a:t>fyrirtækið</a:t>
            </a:r>
            <a:r>
              <a:rPr lang="en-US" sz="2300" dirty="0"/>
              <a:t> </a:t>
            </a:r>
            <a:r>
              <a:rPr lang="en-US" sz="2300" dirty="0" err="1"/>
              <a:t>þitt</a:t>
            </a:r>
            <a:r>
              <a:rPr lang="en-US" sz="2300" dirty="0"/>
              <a:t> </a:t>
            </a:r>
            <a:r>
              <a:rPr lang="en-US" sz="2300" dirty="0" err="1"/>
              <a:t>sjálfbært</a:t>
            </a:r>
            <a:r>
              <a:rPr lang="en-US" sz="2300" dirty="0"/>
              <a:t> og </a:t>
            </a:r>
            <a:r>
              <a:rPr lang="en-US" sz="2300" dirty="0" err="1"/>
              <a:t>sjá</a:t>
            </a:r>
            <a:r>
              <a:rPr lang="en-US" sz="2300" dirty="0"/>
              <a:t> </a:t>
            </a:r>
            <a:r>
              <a:rPr lang="en-US" sz="2300" dirty="0" err="1"/>
              <a:t>til</a:t>
            </a:r>
            <a:r>
              <a:rPr lang="en-US" sz="2300" dirty="0"/>
              <a:t> </a:t>
            </a:r>
            <a:r>
              <a:rPr lang="en-US" sz="2300" dirty="0" err="1"/>
              <a:t>þess</a:t>
            </a:r>
            <a:r>
              <a:rPr lang="en-US" sz="2300" dirty="0"/>
              <a:t> </a:t>
            </a:r>
            <a:r>
              <a:rPr lang="en-US" sz="2300" dirty="0" err="1"/>
              <a:t>að</a:t>
            </a:r>
            <a:r>
              <a:rPr lang="en-US" sz="2300" dirty="0"/>
              <a:t> </a:t>
            </a:r>
            <a:r>
              <a:rPr lang="en-US" sz="2300" dirty="0" err="1"/>
              <a:t>það</a:t>
            </a:r>
            <a:r>
              <a:rPr lang="en-US" sz="2300" dirty="0"/>
              <a:t> </a:t>
            </a:r>
            <a:r>
              <a:rPr lang="en-US" sz="2300" dirty="0" err="1"/>
              <a:t>haldi</a:t>
            </a:r>
            <a:r>
              <a:rPr lang="en-US" sz="2300" dirty="0"/>
              <a:t> </a:t>
            </a:r>
            <a:r>
              <a:rPr lang="en-US" sz="2300" dirty="0" err="1"/>
              <a:t>áfram</a:t>
            </a:r>
            <a:r>
              <a:rPr lang="en-US" sz="2300" dirty="0"/>
              <a:t> </a:t>
            </a:r>
            <a:r>
              <a:rPr lang="en-US" sz="2300" dirty="0" err="1"/>
              <a:t>að</a:t>
            </a:r>
            <a:r>
              <a:rPr lang="en-US" sz="2300" dirty="0"/>
              <a:t> </a:t>
            </a:r>
            <a:r>
              <a:rPr lang="en-US" sz="2300" dirty="0" err="1"/>
              <a:t>vaxa</a:t>
            </a:r>
            <a:r>
              <a:rPr lang="en-US" sz="2300" dirty="0"/>
              <a:t>. </a:t>
            </a:r>
            <a:r>
              <a:rPr lang="en-US" sz="2300" dirty="0" err="1"/>
              <a:t>Þú</a:t>
            </a:r>
            <a:r>
              <a:rPr lang="en-US" sz="2300" dirty="0"/>
              <a:t> </a:t>
            </a:r>
            <a:r>
              <a:rPr lang="en-US" sz="2300" dirty="0" err="1"/>
              <a:t>getur</a:t>
            </a:r>
            <a:r>
              <a:rPr lang="en-US" sz="2300" dirty="0"/>
              <a:t> </a:t>
            </a:r>
            <a:r>
              <a:rPr lang="en-US" sz="2300" dirty="0" err="1"/>
              <a:t>fljótt</a:t>
            </a:r>
            <a:r>
              <a:rPr lang="en-US" sz="2300" dirty="0"/>
              <a:t> </a:t>
            </a:r>
            <a:r>
              <a:rPr lang="en-US" sz="2300" dirty="0" err="1"/>
              <a:t>orðið</a:t>
            </a:r>
            <a:r>
              <a:rPr lang="en-US" sz="2300" dirty="0"/>
              <a:t> </a:t>
            </a:r>
            <a:r>
              <a:rPr lang="en-US" sz="2300" dirty="0" err="1"/>
              <a:t>leiðandi</a:t>
            </a:r>
            <a:r>
              <a:rPr lang="en-US" sz="2300" dirty="0"/>
              <a:t> á </a:t>
            </a:r>
            <a:r>
              <a:rPr lang="en-US" sz="2300" dirty="0" err="1"/>
              <a:t>markaðnum</a:t>
            </a:r>
            <a:r>
              <a:rPr lang="en-US" sz="2300" dirty="0"/>
              <a:t> </a:t>
            </a:r>
            <a:r>
              <a:rPr lang="en-US" sz="2300" dirty="0" err="1"/>
              <a:t>ef</a:t>
            </a:r>
            <a:r>
              <a:rPr lang="en-US" sz="2300" dirty="0"/>
              <a:t> </a:t>
            </a:r>
            <a:r>
              <a:rPr lang="en-US" sz="2300" dirty="0" err="1"/>
              <a:t>þú</a:t>
            </a:r>
            <a:r>
              <a:rPr lang="en-US" sz="2300" dirty="0"/>
              <a:t> er </a:t>
            </a:r>
            <a:r>
              <a:rPr lang="en-US" sz="2300" dirty="0" err="1"/>
              <a:t>fljótur</a:t>
            </a:r>
            <a:r>
              <a:rPr lang="en-US" sz="2300" dirty="0"/>
              <a:t> </a:t>
            </a:r>
            <a:r>
              <a:rPr lang="en-US" sz="2300" dirty="0" err="1"/>
              <a:t>að</a:t>
            </a:r>
            <a:r>
              <a:rPr lang="en-US" sz="2300" dirty="0"/>
              <a:t> </a:t>
            </a:r>
            <a:r>
              <a:rPr lang="en-US" sz="2300" dirty="0" err="1"/>
              <a:t>bregðast</a:t>
            </a:r>
            <a:r>
              <a:rPr lang="en-US" sz="2300" dirty="0"/>
              <a:t> </a:t>
            </a:r>
            <a:r>
              <a:rPr lang="en-US" sz="2300" dirty="0" err="1"/>
              <a:t>við</a:t>
            </a:r>
            <a:r>
              <a:rPr lang="en-US" sz="2300" dirty="0"/>
              <a:t> </a:t>
            </a:r>
            <a:r>
              <a:rPr lang="en-US" sz="2300" dirty="0" err="1"/>
              <a:t>breytingum</a:t>
            </a:r>
            <a:r>
              <a:rPr lang="en-US" sz="2300" dirty="0"/>
              <a:t>, </a:t>
            </a:r>
            <a:r>
              <a:rPr lang="en-US" sz="2300" dirty="0" err="1"/>
              <a:t>en</a:t>
            </a:r>
            <a:r>
              <a:rPr lang="en-US" sz="2300" dirty="0"/>
              <a:t> </a:t>
            </a:r>
            <a:r>
              <a:rPr lang="en-US" sz="2300" dirty="0" err="1"/>
              <a:t>ef</a:t>
            </a:r>
            <a:r>
              <a:rPr lang="en-US" sz="2300" dirty="0"/>
              <a:t> </a:t>
            </a:r>
            <a:r>
              <a:rPr lang="en-US" sz="2300" dirty="0" err="1"/>
              <a:t>þú</a:t>
            </a:r>
            <a:r>
              <a:rPr lang="en-US" sz="2300" dirty="0"/>
              <a:t> </a:t>
            </a:r>
            <a:r>
              <a:rPr lang="en-US" sz="2300" dirty="0" err="1"/>
              <a:t>stendur</a:t>
            </a:r>
            <a:r>
              <a:rPr lang="en-US" sz="2300" dirty="0"/>
              <a:t> </a:t>
            </a:r>
            <a:r>
              <a:rPr lang="en-US" sz="2300" dirty="0" err="1"/>
              <a:t>kyrr</a:t>
            </a:r>
            <a:r>
              <a:rPr lang="en-US" sz="2300" dirty="0"/>
              <a:t> og </a:t>
            </a:r>
            <a:r>
              <a:rPr lang="en-US" sz="2300" dirty="0" err="1"/>
              <a:t>aðlagast</a:t>
            </a:r>
            <a:r>
              <a:rPr lang="en-US" sz="2300" dirty="0"/>
              <a:t> ekki </a:t>
            </a:r>
            <a:r>
              <a:rPr lang="en-US" sz="2300" dirty="0" err="1"/>
              <a:t>aðstæðum</a:t>
            </a:r>
            <a:r>
              <a:rPr lang="en-US" sz="2300" dirty="0"/>
              <a:t>, </a:t>
            </a:r>
            <a:r>
              <a:rPr lang="en-US" sz="2300" dirty="0" err="1"/>
              <a:t>þá</a:t>
            </a:r>
            <a:r>
              <a:rPr lang="en-US" sz="2300" dirty="0"/>
              <a:t> taka </a:t>
            </a:r>
            <a:r>
              <a:rPr lang="en-US" sz="2300" dirty="0" err="1"/>
              <a:t>aðrir</a:t>
            </a:r>
            <a:r>
              <a:rPr lang="en-US" sz="2300" dirty="0"/>
              <a:t> </a:t>
            </a:r>
            <a:r>
              <a:rPr lang="en-US" sz="2300" dirty="0" err="1"/>
              <a:t>fram</a:t>
            </a:r>
            <a:r>
              <a:rPr lang="en-US" sz="2300" dirty="0"/>
              <a:t> </a:t>
            </a:r>
            <a:r>
              <a:rPr lang="en-US" sz="2300" dirty="0" err="1"/>
              <a:t>úr</a:t>
            </a:r>
            <a:r>
              <a:rPr lang="en-US" sz="2300" dirty="0"/>
              <a:t> </a:t>
            </a:r>
            <a:r>
              <a:rPr lang="en-US" sz="2300" dirty="0" err="1"/>
              <a:t>þér</a:t>
            </a:r>
            <a:r>
              <a:rPr lang="en-US" sz="2300" dirty="0"/>
              <a:t>. </a:t>
            </a:r>
            <a:r>
              <a:rPr lang="en-US" sz="2300" dirty="0" err="1"/>
              <a:t>Hvernig</a:t>
            </a:r>
            <a:r>
              <a:rPr lang="en-US" sz="2300" dirty="0"/>
              <a:t> </a:t>
            </a:r>
            <a:r>
              <a:rPr lang="en-US" sz="2300" dirty="0" err="1"/>
              <a:t>getur</a:t>
            </a:r>
            <a:r>
              <a:rPr lang="en-US" sz="2300" dirty="0"/>
              <a:t> </a:t>
            </a:r>
            <a:r>
              <a:rPr lang="en-US" sz="2300" dirty="0" err="1"/>
              <a:t>þú</a:t>
            </a:r>
            <a:r>
              <a:rPr lang="en-US" sz="2300" dirty="0"/>
              <a:t> </a:t>
            </a:r>
            <a:r>
              <a:rPr lang="en-US" sz="2300" dirty="0" err="1"/>
              <a:t>tryggt</a:t>
            </a:r>
            <a:r>
              <a:rPr lang="en-US" sz="2300" dirty="0"/>
              <a:t> </a:t>
            </a:r>
            <a:r>
              <a:rPr lang="en-US" sz="2300" dirty="0" err="1"/>
              <a:t>að</a:t>
            </a:r>
            <a:r>
              <a:rPr lang="en-US" sz="2300" dirty="0"/>
              <a:t> </a:t>
            </a:r>
            <a:r>
              <a:rPr lang="en-US" sz="2300" dirty="0" err="1"/>
              <a:t>þitt</a:t>
            </a:r>
            <a:r>
              <a:rPr lang="en-US" sz="2300" dirty="0"/>
              <a:t> </a:t>
            </a:r>
            <a:r>
              <a:rPr lang="en-US" sz="2300" dirty="0" err="1"/>
              <a:t>ferðaþjónustufyrirtæki</a:t>
            </a:r>
            <a:r>
              <a:rPr lang="en-US" sz="2300" dirty="0"/>
              <a:t> </a:t>
            </a:r>
            <a:r>
              <a:rPr lang="en-US" sz="2300" dirty="0" err="1"/>
              <a:t>tengt</a:t>
            </a:r>
            <a:r>
              <a:rPr lang="en-US" sz="2300" dirty="0"/>
              <a:t> </a:t>
            </a:r>
            <a:r>
              <a:rPr lang="en-US" sz="2300" dirty="0" err="1"/>
              <a:t>poppmenningu</a:t>
            </a:r>
            <a:r>
              <a:rPr lang="en-US" sz="2300" dirty="0"/>
              <a:t> </a:t>
            </a:r>
            <a:r>
              <a:rPr lang="en-US" sz="2300" dirty="0" err="1"/>
              <a:t>sé</a:t>
            </a:r>
            <a:r>
              <a:rPr lang="en-US" sz="2300" dirty="0"/>
              <a:t> </a:t>
            </a:r>
            <a:r>
              <a:rPr lang="en-US" sz="2300" dirty="0" err="1"/>
              <a:t>ekki</a:t>
            </a:r>
            <a:r>
              <a:rPr lang="en-US" sz="2300" dirty="0"/>
              <a:t> </a:t>
            </a:r>
            <a:r>
              <a:rPr lang="en-US" sz="2300" dirty="0" err="1"/>
              <a:t>skammtímalausn</a:t>
            </a:r>
            <a:r>
              <a:rPr lang="en-US" sz="2300" dirty="0"/>
              <a:t> </a:t>
            </a:r>
            <a:r>
              <a:rPr lang="en-US" sz="2300" dirty="0" err="1"/>
              <a:t>heldur</a:t>
            </a:r>
            <a:r>
              <a:rPr lang="en-US" sz="2300" dirty="0"/>
              <a:t> </a:t>
            </a:r>
            <a:r>
              <a:rPr lang="en-US" sz="2300" dirty="0" err="1"/>
              <a:t>varanlegt</a:t>
            </a:r>
            <a:r>
              <a:rPr lang="en-US" sz="2300" dirty="0"/>
              <a:t> </a:t>
            </a:r>
            <a:r>
              <a:rPr lang="en-US" sz="2300" dirty="0" err="1"/>
              <a:t>viðskipamódel</a:t>
            </a:r>
            <a:r>
              <a:rPr lang="en-US" sz="2300" dirty="0"/>
              <a:t>? </a:t>
            </a:r>
            <a:r>
              <a:rPr lang="en-US" sz="2300" dirty="0" err="1"/>
              <a:t>Lykillinn</a:t>
            </a:r>
            <a:r>
              <a:rPr lang="en-US" sz="2300" dirty="0"/>
              <a:t> </a:t>
            </a:r>
            <a:r>
              <a:rPr lang="en-US" sz="2300" dirty="0" err="1"/>
              <a:t>er</a:t>
            </a:r>
            <a:r>
              <a:rPr lang="en-US" sz="2300" dirty="0"/>
              <a:t> </a:t>
            </a:r>
            <a:r>
              <a:rPr lang="en-US" sz="2300" dirty="0" err="1"/>
              <a:t>að</a:t>
            </a:r>
            <a:r>
              <a:rPr lang="en-US" sz="2300" dirty="0"/>
              <a:t> </a:t>
            </a:r>
            <a:r>
              <a:rPr lang="en-US" sz="2300" dirty="0" err="1"/>
              <a:t>vera</a:t>
            </a:r>
            <a:r>
              <a:rPr lang="en-US" sz="2300" dirty="0"/>
              <a:t> </a:t>
            </a:r>
            <a:r>
              <a:rPr lang="en-US" sz="2300" dirty="0" err="1"/>
              <a:t>til</a:t>
            </a:r>
            <a:r>
              <a:rPr lang="en-US" sz="2300" dirty="0"/>
              <a:t> í </a:t>
            </a:r>
            <a:r>
              <a:rPr lang="en-US" sz="2300" dirty="0" err="1"/>
              <a:t>að</a:t>
            </a:r>
            <a:r>
              <a:rPr lang="en-US" sz="2300" dirty="0"/>
              <a:t> </a:t>
            </a:r>
            <a:r>
              <a:rPr lang="en-US" sz="2300" dirty="0" err="1"/>
              <a:t>takast</a:t>
            </a:r>
            <a:r>
              <a:rPr lang="en-US" sz="2300" dirty="0"/>
              <a:t> á </a:t>
            </a:r>
            <a:r>
              <a:rPr lang="en-US" sz="2300" dirty="0" err="1"/>
              <a:t>við</a:t>
            </a:r>
            <a:r>
              <a:rPr lang="en-US" sz="2300" dirty="0"/>
              <a:t> </a:t>
            </a:r>
            <a:r>
              <a:rPr lang="en-US" sz="2300" dirty="0" err="1"/>
              <a:t>breytingar</a:t>
            </a:r>
            <a:r>
              <a:rPr lang="en-US" sz="2300" dirty="0"/>
              <a:t> (og </a:t>
            </a:r>
            <a:r>
              <a:rPr lang="en-US" sz="2300" dirty="0" err="1"/>
              <a:t>nýja</a:t>
            </a:r>
            <a:r>
              <a:rPr lang="en-US" sz="2300" dirty="0"/>
              <a:t> </a:t>
            </a:r>
            <a:r>
              <a:rPr lang="en-US" sz="2300" dirty="0" err="1"/>
              <a:t>tækni</a:t>
            </a:r>
            <a:r>
              <a:rPr lang="en-US" sz="2300" dirty="0"/>
              <a:t>).</a:t>
            </a:r>
            <a:endParaRPr lang="en-IE" sz="2300"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2</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lnSpcReduction="10000"/>
          </a:bodyPr>
          <a:lstStyle/>
          <a:p>
            <a:r>
              <a:rPr lang="en-IE" dirty="0"/>
              <a:t>FAGNAÐU BREYTINGUM, JAFNVEL ÞÓ ÞÆR GETI VIRKAÐ ÓGNVEKJANDI</a:t>
            </a:r>
          </a:p>
        </p:txBody>
      </p:sp>
      <p:sp>
        <p:nvSpPr>
          <p:cNvPr id="10" name="TextBox 9">
            <a:extLst>
              <a:ext uri="{FF2B5EF4-FFF2-40B4-BE49-F238E27FC236}">
                <a16:creationId xmlns:a16="http://schemas.microsoft.com/office/drawing/2014/main" id="{0A51322D-5CC3-429B-8FFB-F7C8E14273AD}"/>
              </a:ext>
            </a:extLst>
          </p:cNvPr>
          <p:cNvSpPr txBox="1"/>
          <p:nvPr/>
        </p:nvSpPr>
        <p:spPr>
          <a:xfrm>
            <a:off x="0" y="5324475"/>
            <a:ext cx="5486399" cy="830997"/>
          </a:xfrm>
          <a:prstGeom prst="rect">
            <a:avLst/>
          </a:prstGeom>
          <a:solidFill>
            <a:srgbClr val="DD1B50"/>
          </a:solidFill>
        </p:spPr>
        <p:txBody>
          <a:bodyPr wrap="square" rtlCol="0">
            <a:spAutoFit/>
          </a:bodyPr>
          <a:lstStyle/>
          <a:p>
            <a:r>
              <a:rPr lang="en-IE" sz="2400" dirty="0">
                <a:solidFill>
                  <a:schemeClr val="bg1"/>
                </a:solidFill>
              </a:rPr>
              <a:t>Í </a:t>
            </a:r>
            <a:r>
              <a:rPr lang="en-IE" sz="2400" dirty="0" err="1">
                <a:solidFill>
                  <a:schemeClr val="bg1"/>
                </a:solidFill>
              </a:rPr>
              <a:t>pakka</a:t>
            </a:r>
            <a:r>
              <a:rPr lang="en-IE" sz="2400" dirty="0">
                <a:solidFill>
                  <a:schemeClr val="bg1"/>
                </a:solidFill>
              </a:rPr>
              <a:t> 2 </a:t>
            </a:r>
            <a:r>
              <a:rPr lang="en-IE" sz="2400" dirty="0" err="1">
                <a:solidFill>
                  <a:schemeClr val="bg1"/>
                </a:solidFill>
              </a:rPr>
              <a:t>lærðum</a:t>
            </a:r>
            <a:r>
              <a:rPr lang="en-IE" sz="2400" dirty="0">
                <a:solidFill>
                  <a:schemeClr val="bg1"/>
                </a:solidFill>
              </a:rPr>
              <a:t> </a:t>
            </a:r>
            <a:r>
              <a:rPr lang="en-IE" sz="2400" dirty="0" err="1">
                <a:solidFill>
                  <a:schemeClr val="bg1"/>
                </a:solidFill>
              </a:rPr>
              <a:t>við</a:t>
            </a:r>
            <a:r>
              <a:rPr lang="en-IE" sz="2400" dirty="0">
                <a:solidFill>
                  <a:schemeClr val="bg1"/>
                </a:solidFill>
              </a:rPr>
              <a:t> um </a:t>
            </a:r>
            <a:r>
              <a:rPr lang="en-IE" sz="2400" dirty="0" err="1">
                <a:solidFill>
                  <a:schemeClr val="bg1"/>
                </a:solidFill>
              </a:rPr>
              <a:t>möguleika</a:t>
            </a:r>
            <a:r>
              <a:rPr lang="en-IE" sz="2400" dirty="0">
                <a:solidFill>
                  <a:schemeClr val="bg1"/>
                </a:solidFill>
              </a:rPr>
              <a:t> </a:t>
            </a:r>
            <a:r>
              <a:rPr lang="en-IE" sz="2400" dirty="0" err="1">
                <a:solidFill>
                  <a:schemeClr val="bg1"/>
                </a:solidFill>
              </a:rPr>
              <a:t>sýndarveruleika</a:t>
            </a:r>
            <a:r>
              <a:rPr lang="en-IE" sz="2400" dirty="0">
                <a:solidFill>
                  <a:schemeClr val="bg1"/>
                </a:solidFill>
              </a:rPr>
              <a:t> </a:t>
            </a:r>
            <a:r>
              <a:rPr lang="en-IE" sz="2400" dirty="0" err="1">
                <a:solidFill>
                  <a:schemeClr val="bg1"/>
                </a:solidFill>
              </a:rPr>
              <a:t>fyrir</a:t>
            </a:r>
            <a:r>
              <a:rPr lang="en-IE" sz="2400" dirty="0">
                <a:solidFill>
                  <a:schemeClr val="bg1"/>
                </a:solidFill>
              </a:rPr>
              <a:t> </a:t>
            </a:r>
            <a:r>
              <a:rPr lang="en-IE" sz="2400" dirty="0" err="1">
                <a:solidFill>
                  <a:schemeClr val="bg1"/>
                </a:solidFill>
              </a:rPr>
              <a:t>ferðaþjónustuna</a:t>
            </a:r>
            <a:r>
              <a:rPr lang="en-IE" sz="2400" dirty="0">
                <a:solidFill>
                  <a:schemeClr val="bg1"/>
                </a:solidFill>
              </a:rPr>
              <a:t>…</a:t>
            </a:r>
          </a:p>
        </p:txBody>
      </p:sp>
    </p:spTree>
    <p:extLst>
      <p:ext uri="{BB962C8B-B14F-4D97-AF65-F5344CB8AC3E}">
        <p14:creationId xmlns:p14="http://schemas.microsoft.com/office/powerpoint/2010/main" val="393021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and person riding bikes&#10;&#10;Description automatically generated with low confidence">
            <a:extLst>
              <a:ext uri="{FF2B5EF4-FFF2-40B4-BE49-F238E27FC236}">
                <a16:creationId xmlns:a16="http://schemas.microsoft.com/office/drawing/2014/main" id="{D714F258-095C-4E61-BB80-32C76083772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793918" y="3409950"/>
            <a:ext cx="5064739" cy="2768574"/>
          </a:xfrm>
        </p:spPr>
        <p:txBody>
          <a:bodyPr/>
          <a:lstStyle/>
          <a:p>
            <a:r>
              <a:rPr lang="en-US" dirty="0" err="1"/>
              <a:t>Tími</a:t>
            </a:r>
            <a:r>
              <a:rPr lang="en-US" dirty="0"/>
              <a:t> og </a:t>
            </a:r>
            <a:r>
              <a:rPr lang="en-US" dirty="0" err="1"/>
              <a:t>hraði</a:t>
            </a:r>
            <a:r>
              <a:rPr lang="en-US" dirty="0"/>
              <a:t> </a:t>
            </a:r>
            <a:r>
              <a:rPr lang="en-US" dirty="0" err="1"/>
              <a:t>er</a:t>
            </a:r>
            <a:r>
              <a:rPr lang="en-US" dirty="0"/>
              <a:t> </a:t>
            </a:r>
            <a:r>
              <a:rPr lang="en-US" dirty="0" err="1"/>
              <a:t>lykilatriði</a:t>
            </a:r>
            <a:r>
              <a:rPr lang="en-US" dirty="0"/>
              <a:t> í </a:t>
            </a:r>
            <a:r>
              <a:rPr lang="en-US" dirty="0" err="1"/>
              <a:t>poppmenningarferðaþjónustu</a:t>
            </a:r>
            <a:r>
              <a:rPr lang="en-US" dirty="0"/>
              <a:t> </a:t>
            </a:r>
            <a:r>
              <a:rPr lang="en-US" dirty="0" err="1"/>
              <a:t>þar</a:t>
            </a:r>
            <a:r>
              <a:rPr lang="en-US" dirty="0"/>
              <a:t> </a:t>
            </a:r>
            <a:r>
              <a:rPr lang="en-US" dirty="0" err="1"/>
              <a:t>sem</a:t>
            </a:r>
            <a:r>
              <a:rPr lang="en-US" dirty="0"/>
              <a:t> </a:t>
            </a:r>
            <a:r>
              <a:rPr lang="en-US" dirty="0" err="1"/>
              <a:t>við</a:t>
            </a:r>
            <a:r>
              <a:rPr lang="en-US" dirty="0"/>
              <a:t> </a:t>
            </a:r>
            <a:r>
              <a:rPr lang="en-US" dirty="0" err="1"/>
              <a:t>sjáum</a:t>
            </a:r>
            <a:r>
              <a:rPr lang="en-US" dirty="0"/>
              <a:t> oft </a:t>
            </a:r>
            <a:r>
              <a:rPr lang="en-US" dirty="0" err="1"/>
              <a:t>að</a:t>
            </a:r>
            <a:r>
              <a:rPr lang="en-US" dirty="0"/>
              <a:t> </a:t>
            </a:r>
            <a:r>
              <a:rPr lang="en-US" dirty="0" err="1"/>
              <a:t>áfangastaðir</a:t>
            </a:r>
            <a:r>
              <a:rPr lang="en-US" dirty="0"/>
              <a:t> </a:t>
            </a:r>
            <a:r>
              <a:rPr lang="en-US" dirty="0" err="1"/>
              <a:t>geta</a:t>
            </a:r>
            <a:r>
              <a:rPr lang="en-US" dirty="0"/>
              <a:t> </a:t>
            </a:r>
            <a:r>
              <a:rPr lang="en-US" dirty="0" err="1"/>
              <a:t>mjög</a:t>
            </a:r>
            <a:r>
              <a:rPr lang="en-US" dirty="0"/>
              <a:t> </a:t>
            </a:r>
            <a:r>
              <a:rPr lang="en-US" dirty="0" err="1"/>
              <a:t>hratt</a:t>
            </a:r>
            <a:r>
              <a:rPr lang="en-US" dirty="0"/>
              <a:t> </a:t>
            </a:r>
            <a:r>
              <a:rPr lang="en-US" dirty="0" err="1"/>
              <a:t>orðið</a:t>
            </a:r>
            <a:r>
              <a:rPr lang="en-US" dirty="0"/>
              <a:t> </a:t>
            </a:r>
            <a:r>
              <a:rPr lang="en-US" dirty="0" err="1"/>
              <a:t>vinsælir</a:t>
            </a:r>
            <a:r>
              <a:rPr lang="en-US" dirty="0"/>
              <a:t>. </a:t>
            </a:r>
            <a:r>
              <a:rPr lang="en-US" dirty="0" err="1"/>
              <a:t>Hraði</a:t>
            </a:r>
            <a:r>
              <a:rPr lang="en-US" dirty="0"/>
              <a:t> </a:t>
            </a:r>
            <a:r>
              <a:rPr lang="en-US" dirty="0" err="1"/>
              <a:t>er</a:t>
            </a:r>
            <a:r>
              <a:rPr lang="en-US" dirty="0"/>
              <a:t> </a:t>
            </a:r>
            <a:r>
              <a:rPr lang="en-US" dirty="0" err="1"/>
              <a:t>einnig</a:t>
            </a:r>
            <a:r>
              <a:rPr lang="en-US" dirty="0"/>
              <a:t> </a:t>
            </a:r>
            <a:r>
              <a:rPr lang="en-US" dirty="0" err="1"/>
              <a:t>þáttur</a:t>
            </a:r>
            <a:r>
              <a:rPr lang="en-US" dirty="0"/>
              <a:t> í </a:t>
            </a:r>
            <a:r>
              <a:rPr lang="en-US" dirty="0" err="1"/>
              <a:t>sjálfbærni</a:t>
            </a:r>
            <a:r>
              <a:rPr lang="en-US" dirty="0"/>
              <a:t>. </a:t>
            </a:r>
            <a:r>
              <a:rPr lang="en-US" dirty="0" err="1"/>
              <a:t>Ef</a:t>
            </a:r>
            <a:r>
              <a:rPr lang="en-US" dirty="0"/>
              <a:t> </a:t>
            </a:r>
            <a:r>
              <a:rPr lang="en-US" dirty="0" err="1"/>
              <a:t>þú</a:t>
            </a:r>
            <a:r>
              <a:rPr lang="en-US" dirty="0"/>
              <a:t> </a:t>
            </a:r>
            <a:r>
              <a:rPr lang="en-US" dirty="0" err="1"/>
              <a:t>tímasetur</a:t>
            </a:r>
            <a:r>
              <a:rPr lang="en-US" dirty="0"/>
              <a:t> </a:t>
            </a:r>
            <a:r>
              <a:rPr lang="en-US" dirty="0" err="1"/>
              <a:t>þig</a:t>
            </a:r>
            <a:r>
              <a:rPr lang="en-US" dirty="0"/>
              <a:t> </a:t>
            </a:r>
            <a:r>
              <a:rPr lang="en-US" dirty="0" err="1"/>
              <a:t>ekki</a:t>
            </a:r>
            <a:r>
              <a:rPr lang="en-US" dirty="0"/>
              <a:t> </a:t>
            </a:r>
            <a:r>
              <a:rPr lang="en-US" dirty="0" err="1"/>
              <a:t>rétt</a:t>
            </a:r>
            <a:r>
              <a:rPr lang="en-US" dirty="0"/>
              <a:t> </a:t>
            </a:r>
            <a:r>
              <a:rPr lang="en-US" dirty="0" err="1"/>
              <a:t>gætir</a:t>
            </a:r>
            <a:r>
              <a:rPr lang="en-US" dirty="0"/>
              <a:t> </a:t>
            </a:r>
            <a:r>
              <a:rPr lang="en-US" dirty="0" err="1"/>
              <a:t>þú</a:t>
            </a:r>
            <a:r>
              <a:rPr lang="en-US" dirty="0"/>
              <a:t> </a:t>
            </a:r>
            <a:r>
              <a:rPr lang="en-US" dirty="0" err="1"/>
              <a:t>misst</a:t>
            </a:r>
            <a:r>
              <a:rPr lang="en-US" dirty="0"/>
              <a:t> </a:t>
            </a:r>
            <a:r>
              <a:rPr lang="en-US" dirty="0" err="1"/>
              <a:t>möguleikann</a:t>
            </a:r>
            <a:r>
              <a:rPr lang="en-US" dirty="0"/>
              <a:t> á </a:t>
            </a:r>
            <a:r>
              <a:rPr lang="en-US" dirty="0" err="1"/>
              <a:t>að</a:t>
            </a:r>
            <a:r>
              <a:rPr lang="en-US" dirty="0"/>
              <a:t> </a:t>
            </a:r>
            <a:r>
              <a:rPr lang="en-US" dirty="0" err="1"/>
              <a:t>gera</a:t>
            </a:r>
            <a:r>
              <a:rPr lang="en-US" dirty="0"/>
              <a:t> </a:t>
            </a:r>
            <a:r>
              <a:rPr lang="en-US" dirty="0" err="1"/>
              <a:t>þitt</a:t>
            </a:r>
            <a:r>
              <a:rPr lang="en-US" dirty="0"/>
              <a:t> </a:t>
            </a:r>
            <a:r>
              <a:rPr lang="en-US" dirty="0" err="1"/>
              <a:t>fyrirtæki</a:t>
            </a:r>
            <a:r>
              <a:rPr lang="en-US" dirty="0"/>
              <a:t> </a:t>
            </a:r>
            <a:r>
              <a:rPr lang="en-US" dirty="0" err="1"/>
              <a:t>markaðsleiðandi</a:t>
            </a:r>
            <a:r>
              <a:rPr lang="en-US" dirty="0"/>
              <a:t>.</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3</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1327450"/>
            <a:ext cx="4816712" cy="1849348"/>
          </a:xfrm>
        </p:spPr>
        <p:txBody>
          <a:bodyPr>
            <a:normAutofit/>
          </a:bodyPr>
          <a:lstStyle/>
          <a:p>
            <a:r>
              <a:rPr lang="en-IE" dirty="0"/>
              <a:t>TÍMASETNING SKIPTIR MIKLU MÁLI</a:t>
            </a:r>
          </a:p>
        </p:txBody>
      </p:sp>
      <p:sp>
        <p:nvSpPr>
          <p:cNvPr id="10" name="TextBox 9">
            <a:extLst>
              <a:ext uri="{FF2B5EF4-FFF2-40B4-BE49-F238E27FC236}">
                <a16:creationId xmlns:a16="http://schemas.microsoft.com/office/drawing/2014/main" id="{0A51322D-5CC3-429B-8FFB-F7C8E14273AD}"/>
              </a:ext>
            </a:extLst>
          </p:cNvPr>
          <p:cNvSpPr txBox="1"/>
          <p:nvPr/>
        </p:nvSpPr>
        <p:spPr>
          <a:xfrm>
            <a:off x="0" y="4526967"/>
            <a:ext cx="5486399" cy="1754326"/>
          </a:xfrm>
          <a:prstGeom prst="rect">
            <a:avLst/>
          </a:prstGeom>
          <a:solidFill>
            <a:srgbClr val="DD1B50"/>
          </a:solidFill>
        </p:spPr>
        <p:txBody>
          <a:bodyPr wrap="square" rtlCol="0">
            <a:spAutoFit/>
          </a:bodyPr>
          <a:lstStyle/>
          <a:p>
            <a:r>
              <a:rPr lang="en-IE" dirty="0" err="1">
                <a:solidFill>
                  <a:schemeClr val="bg1"/>
                </a:solidFill>
              </a:rPr>
              <a:t>Til</a:t>
            </a:r>
            <a:r>
              <a:rPr lang="en-IE" dirty="0">
                <a:solidFill>
                  <a:schemeClr val="bg1"/>
                </a:solidFill>
              </a:rPr>
              <a:t> </a:t>
            </a:r>
            <a:r>
              <a:rPr lang="en-IE" dirty="0" err="1">
                <a:solidFill>
                  <a:schemeClr val="bg1"/>
                </a:solidFill>
              </a:rPr>
              <a:t>að</a:t>
            </a:r>
            <a:r>
              <a:rPr lang="en-IE" dirty="0">
                <a:solidFill>
                  <a:schemeClr val="bg1"/>
                </a:solidFill>
              </a:rPr>
              <a:t> </a:t>
            </a:r>
            <a:r>
              <a:rPr lang="en-IE" dirty="0" err="1">
                <a:solidFill>
                  <a:schemeClr val="bg1"/>
                </a:solidFill>
              </a:rPr>
              <a:t>virkilega</a:t>
            </a:r>
            <a:r>
              <a:rPr lang="en-IE" dirty="0">
                <a:solidFill>
                  <a:schemeClr val="bg1"/>
                </a:solidFill>
              </a:rPr>
              <a:t> </a:t>
            </a:r>
            <a:r>
              <a:rPr lang="en-IE" dirty="0" err="1">
                <a:solidFill>
                  <a:schemeClr val="bg1"/>
                </a:solidFill>
              </a:rPr>
              <a:t>nýta</a:t>
            </a:r>
            <a:r>
              <a:rPr lang="en-IE" dirty="0">
                <a:solidFill>
                  <a:schemeClr val="bg1"/>
                </a:solidFill>
              </a:rPr>
              <a:t> </a:t>
            </a:r>
            <a:r>
              <a:rPr lang="en-IE" dirty="0" err="1">
                <a:solidFill>
                  <a:schemeClr val="bg1"/>
                </a:solidFill>
              </a:rPr>
              <a:t>poppmenningarferðamennsku</a:t>
            </a:r>
            <a:r>
              <a:rPr lang="en-IE" dirty="0">
                <a:solidFill>
                  <a:schemeClr val="bg1"/>
                </a:solidFill>
              </a:rPr>
              <a:t> í </a:t>
            </a:r>
            <a:r>
              <a:rPr lang="en-IE" dirty="0" err="1">
                <a:solidFill>
                  <a:schemeClr val="bg1"/>
                </a:solidFill>
              </a:rPr>
              <a:t>framtíðinni</a:t>
            </a:r>
            <a:r>
              <a:rPr lang="en-IE" dirty="0">
                <a:solidFill>
                  <a:schemeClr val="bg1"/>
                </a:solidFill>
              </a:rPr>
              <a:t> </a:t>
            </a:r>
            <a:r>
              <a:rPr lang="en-IE" dirty="0" err="1">
                <a:solidFill>
                  <a:schemeClr val="bg1"/>
                </a:solidFill>
              </a:rPr>
              <a:t>þarftu</a:t>
            </a:r>
            <a:r>
              <a:rPr lang="en-IE" dirty="0">
                <a:solidFill>
                  <a:schemeClr val="bg1"/>
                </a:solidFill>
              </a:rPr>
              <a:t> </a:t>
            </a:r>
            <a:r>
              <a:rPr lang="en-IE" dirty="0" err="1">
                <a:solidFill>
                  <a:schemeClr val="bg1"/>
                </a:solidFill>
              </a:rPr>
              <a:t>að</a:t>
            </a:r>
            <a:r>
              <a:rPr lang="en-IE" dirty="0">
                <a:solidFill>
                  <a:schemeClr val="bg1"/>
                </a:solidFill>
              </a:rPr>
              <a:t> vera </a:t>
            </a:r>
            <a:r>
              <a:rPr lang="en-IE" dirty="0" err="1">
                <a:solidFill>
                  <a:schemeClr val="bg1"/>
                </a:solidFill>
              </a:rPr>
              <a:t>tilbúin</a:t>
            </a:r>
            <a:r>
              <a:rPr lang="en-IE" dirty="0">
                <a:solidFill>
                  <a:schemeClr val="bg1"/>
                </a:solidFill>
              </a:rPr>
              <a:t> </a:t>
            </a:r>
            <a:r>
              <a:rPr lang="en-IE" dirty="0" err="1">
                <a:solidFill>
                  <a:schemeClr val="bg1"/>
                </a:solidFill>
              </a:rPr>
              <a:t>til</a:t>
            </a:r>
            <a:r>
              <a:rPr lang="en-IE" dirty="0">
                <a:solidFill>
                  <a:schemeClr val="bg1"/>
                </a:solidFill>
              </a:rPr>
              <a:t> </a:t>
            </a:r>
            <a:r>
              <a:rPr lang="en-IE" dirty="0" err="1">
                <a:solidFill>
                  <a:schemeClr val="bg1"/>
                </a:solidFill>
              </a:rPr>
              <a:t>að</a:t>
            </a:r>
            <a:r>
              <a:rPr lang="en-IE" dirty="0">
                <a:solidFill>
                  <a:schemeClr val="bg1"/>
                </a:solidFill>
              </a:rPr>
              <a:t> </a:t>
            </a:r>
            <a:r>
              <a:rPr lang="en-IE" dirty="0" err="1">
                <a:solidFill>
                  <a:schemeClr val="bg1"/>
                </a:solidFill>
              </a:rPr>
              <a:t>hefja</a:t>
            </a:r>
            <a:r>
              <a:rPr lang="en-IE" dirty="0">
                <a:solidFill>
                  <a:schemeClr val="bg1"/>
                </a:solidFill>
              </a:rPr>
              <a:t> </a:t>
            </a:r>
            <a:r>
              <a:rPr lang="en-IE" dirty="0" err="1">
                <a:solidFill>
                  <a:schemeClr val="bg1"/>
                </a:solidFill>
              </a:rPr>
              <a:t>þína</a:t>
            </a:r>
            <a:r>
              <a:rPr lang="en-IE" dirty="0">
                <a:solidFill>
                  <a:schemeClr val="bg1"/>
                </a:solidFill>
              </a:rPr>
              <a:t> </a:t>
            </a:r>
            <a:r>
              <a:rPr lang="en-IE" dirty="0" err="1">
                <a:solidFill>
                  <a:schemeClr val="bg1"/>
                </a:solidFill>
              </a:rPr>
              <a:t>afþreyingu</a:t>
            </a:r>
            <a:r>
              <a:rPr lang="en-IE" dirty="0">
                <a:solidFill>
                  <a:schemeClr val="bg1"/>
                </a:solidFill>
              </a:rPr>
              <a:t>/</a:t>
            </a:r>
            <a:r>
              <a:rPr lang="en-IE" dirty="0" err="1">
                <a:solidFill>
                  <a:schemeClr val="bg1"/>
                </a:solidFill>
              </a:rPr>
              <a:t>ferð</a:t>
            </a:r>
            <a:r>
              <a:rPr lang="en-IE" dirty="0">
                <a:solidFill>
                  <a:schemeClr val="bg1"/>
                </a:solidFill>
              </a:rPr>
              <a:t> </a:t>
            </a:r>
            <a:r>
              <a:rPr lang="en-IE" dirty="0" err="1">
                <a:solidFill>
                  <a:schemeClr val="bg1"/>
                </a:solidFill>
              </a:rPr>
              <a:t>fljótlega</a:t>
            </a:r>
            <a:r>
              <a:rPr lang="en-IE" dirty="0">
                <a:solidFill>
                  <a:schemeClr val="bg1"/>
                </a:solidFill>
              </a:rPr>
              <a:t> </a:t>
            </a:r>
            <a:r>
              <a:rPr lang="en-IE" dirty="0" err="1">
                <a:solidFill>
                  <a:schemeClr val="bg1"/>
                </a:solidFill>
              </a:rPr>
              <a:t>eða</a:t>
            </a:r>
            <a:r>
              <a:rPr lang="en-IE" dirty="0">
                <a:solidFill>
                  <a:schemeClr val="bg1"/>
                </a:solidFill>
              </a:rPr>
              <a:t> </a:t>
            </a:r>
            <a:r>
              <a:rPr lang="en-IE" dirty="0" err="1">
                <a:solidFill>
                  <a:schemeClr val="bg1"/>
                </a:solidFill>
              </a:rPr>
              <a:t>rétt</a:t>
            </a:r>
            <a:r>
              <a:rPr lang="en-IE" dirty="0">
                <a:solidFill>
                  <a:schemeClr val="bg1"/>
                </a:solidFill>
              </a:rPr>
              <a:t> </a:t>
            </a:r>
            <a:r>
              <a:rPr lang="en-IE" dirty="0" err="1">
                <a:solidFill>
                  <a:schemeClr val="bg1"/>
                </a:solidFill>
              </a:rPr>
              <a:t>eftir</a:t>
            </a:r>
            <a:r>
              <a:rPr lang="en-IE" dirty="0">
                <a:solidFill>
                  <a:schemeClr val="bg1"/>
                </a:solidFill>
              </a:rPr>
              <a:t> </a:t>
            </a:r>
            <a:r>
              <a:rPr lang="en-IE" dirty="0" err="1">
                <a:solidFill>
                  <a:schemeClr val="bg1"/>
                </a:solidFill>
              </a:rPr>
              <a:t>að</a:t>
            </a:r>
            <a:r>
              <a:rPr lang="en-IE" dirty="0">
                <a:solidFill>
                  <a:schemeClr val="bg1"/>
                </a:solidFill>
              </a:rPr>
              <a:t> </a:t>
            </a:r>
            <a:r>
              <a:rPr lang="en-IE" dirty="0" err="1">
                <a:solidFill>
                  <a:schemeClr val="bg1"/>
                </a:solidFill>
              </a:rPr>
              <a:t>þættirnir</a:t>
            </a:r>
            <a:r>
              <a:rPr lang="en-IE" dirty="0">
                <a:solidFill>
                  <a:schemeClr val="bg1"/>
                </a:solidFill>
              </a:rPr>
              <a:t> </a:t>
            </a:r>
            <a:r>
              <a:rPr lang="en-IE" dirty="0" err="1">
                <a:solidFill>
                  <a:schemeClr val="bg1"/>
                </a:solidFill>
              </a:rPr>
              <a:t>eða</a:t>
            </a:r>
            <a:r>
              <a:rPr lang="en-IE" dirty="0">
                <a:solidFill>
                  <a:schemeClr val="bg1"/>
                </a:solidFill>
              </a:rPr>
              <a:t> </a:t>
            </a:r>
            <a:r>
              <a:rPr lang="en-IE" dirty="0" err="1">
                <a:solidFill>
                  <a:schemeClr val="bg1"/>
                </a:solidFill>
              </a:rPr>
              <a:t>kvikmyndin</a:t>
            </a:r>
            <a:r>
              <a:rPr lang="en-IE" dirty="0">
                <a:solidFill>
                  <a:schemeClr val="bg1"/>
                </a:solidFill>
              </a:rPr>
              <a:t> fer í </a:t>
            </a:r>
            <a:r>
              <a:rPr lang="en-IE" dirty="0" err="1">
                <a:solidFill>
                  <a:schemeClr val="bg1"/>
                </a:solidFill>
              </a:rPr>
              <a:t>loftið</a:t>
            </a:r>
            <a:r>
              <a:rPr lang="en-IE" dirty="0">
                <a:solidFill>
                  <a:schemeClr val="bg1"/>
                </a:solidFill>
              </a:rPr>
              <a:t>. </a:t>
            </a:r>
            <a:r>
              <a:rPr lang="en-IE" dirty="0" err="1">
                <a:solidFill>
                  <a:schemeClr val="bg1"/>
                </a:solidFill>
              </a:rPr>
              <a:t>Þetta</a:t>
            </a:r>
            <a:r>
              <a:rPr lang="en-IE" dirty="0">
                <a:solidFill>
                  <a:schemeClr val="bg1"/>
                </a:solidFill>
              </a:rPr>
              <a:t> </a:t>
            </a:r>
            <a:r>
              <a:rPr lang="en-IE" dirty="0" err="1">
                <a:solidFill>
                  <a:schemeClr val="bg1"/>
                </a:solidFill>
              </a:rPr>
              <a:t>þýðir</a:t>
            </a:r>
            <a:r>
              <a:rPr lang="en-IE" dirty="0">
                <a:solidFill>
                  <a:schemeClr val="bg1"/>
                </a:solidFill>
              </a:rPr>
              <a:t> </a:t>
            </a:r>
            <a:r>
              <a:rPr lang="en-IE" dirty="0" err="1">
                <a:solidFill>
                  <a:schemeClr val="bg1"/>
                </a:solidFill>
              </a:rPr>
              <a:t>að</a:t>
            </a:r>
            <a:r>
              <a:rPr lang="en-IE" dirty="0">
                <a:solidFill>
                  <a:schemeClr val="bg1"/>
                </a:solidFill>
              </a:rPr>
              <a:t> </a:t>
            </a:r>
            <a:r>
              <a:rPr lang="en-IE" dirty="0" err="1">
                <a:solidFill>
                  <a:schemeClr val="bg1"/>
                </a:solidFill>
              </a:rPr>
              <a:t>vera</a:t>
            </a:r>
            <a:r>
              <a:rPr lang="en-IE" dirty="0">
                <a:solidFill>
                  <a:schemeClr val="bg1"/>
                </a:solidFill>
              </a:rPr>
              <a:t> í </a:t>
            </a:r>
            <a:r>
              <a:rPr lang="en-IE" dirty="0" err="1">
                <a:solidFill>
                  <a:schemeClr val="bg1"/>
                </a:solidFill>
              </a:rPr>
              <a:t>takt</a:t>
            </a:r>
            <a:r>
              <a:rPr lang="en-IE" dirty="0">
                <a:solidFill>
                  <a:schemeClr val="bg1"/>
                </a:solidFill>
              </a:rPr>
              <a:t> </a:t>
            </a:r>
            <a:r>
              <a:rPr lang="en-IE" dirty="0" err="1">
                <a:solidFill>
                  <a:schemeClr val="bg1"/>
                </a:solidFill>
              </a:rPr>
              <a:t>við</a:t>
            </a:r>
            <a:r>
              <a:rPr lang="en-IE" dirty="0">
                <a:solidFill>
                  <a:schemeClr val="bg1"/>
                </a:solidFill>
              </a:rPr>
              <a:t> </a:t>
            </a:r>
            <a:r>
              <a:rPr lang="en-IE" dirty="0" err="1">
                <a:solidFill>
                  <a:schemeClr val="bg1"/>
                </a:solidFill>
              </a:rPr>
              <a:t>poppmenningartækifæri</a:t>
            </a:r>
            <a:r>
              <a:rPr lang="en-IE" dirty="0">
                <a:solidFill>
                  <a:schemeClr val="bg1"/>
                </a:solidFill>
              </a:rPr>
              <a:t> á </a:t>
            </a:r>
            <a:r>
              <a:rPr lang="en-IE" dirty="0" err="1">
                <a:solidFill>
                  <a:schemeClr val="bg1"/>
                </a:solidFill>
              </a:rPr>
              <a:t>þínu</a:t>
            </a:r>
            <a:r>
              <a:rPr lang="en-IE" dirty="0">
                <a:solidFill>
                  <a:schemeClr val="bg1"/>
                </a:solidFill>
              </a:rPr>
              <a:t> </a:t>
            </a:r>
            <a:r>
              <a:rPr lang="en-IE" dirty="0" err="1">
                <a:solidFill>
                  <a:schemeClr val="bg1"/>
                </a:solidFill>
              </a:rPr>
              <a:t>svæði</a:t>
            </a:r>
            <a:r>
              <a:rPr lang="en-IE" dirty="0">
                <a:solidFill>
                  <a:schemeClr val="bg1"/>
                </a:solidFill>
              </a:rPr>
              <a:t>. </a:t>
            </a:r>
            <a:r>
              <a:rPr lang="en-IE" dirty="0" err="1">
                <a:solidFill>
                  <a:schemeClr val="bg1"/>
                </a:solidFill>
              </a:rPr>
              <a:t>Sjáðu</a:t>
            </a:r>
            <a:r>
              <a:rPr lang="en-IE" dirty="0">
                <a:solidFill>
                  <a:schemeClr val="bg1"/>
                </a:solidFill>
              </a:rPr>
              <a:t> </a:t>
            </a:r>
            <a:r>
              <a:rPr lang="en-IE" dirty="0" err="1">
                <a:solidFill>
                  <a:schemeClr val="bg1"/>
                </a:solidFill>
              </a:rPr>
              <a:t>innsýn</a:t>
            </a:r>
            <a:r>
              <a:rPr lang="en-IE" dirty="0">
                <a:solidFill>
                  <a:schemeClr val="bg1"/>
                </a:solidFill>
              </a:rPr>
              <a:t> </a:t>
            </a:r>
            <a:r>
              <a:rPr lang="en-IE" dirty="0" err="1">
                <a:solidFill>
                  <a:schemeClr val="bg1"/>
                </a:solidFill>
              </a:rPr>
              <a:t>okkar</a:t>
            </a:r>
            <a:r>
              <a:rPr lang="en-IE" dirty="0">
                <a:solidFill>
                  <a:schemeClr val="bg1"/>
                </a:solidFill>
              </a:rPr>
              <a:t> á </a:t>
            </a:r>
            <a:r>
              <a:rPr lang="en-IE" dirty="0">
                <a:solidFill>
                  <a:schemeClr val="bg1"/>
                </a:solidFill>
                <a:hlinkClick r:id="rId4"/>
              </a:rPr>
              <a:t>www.popculturetourism.eu</a:t>
            </a:r>
            <a:r>
              <a:rPr lang="en-IE" dirty="0">
                <a:solidFill>
                  <a:schemeClr val="bg1"/>
                </a:solidFill>
              </a:rPr>
              <a:t> </a:t>
            </a:r>
          </a:p>
        </p:txBody>
      </p:sp>
    </p:spTree>
    <p:extLst>
      <p:ext uri="{BB962C8B-B14F-4D97-AF65-F5344CB8AC3E}">
        <p14:creationId xmlns:p14="http://schemas.microsoft.com/office/powerpoint/2010/main" val="217062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462D70A1-89B7-4E2F-AE24-080DD987E0C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a:xfrm>
            <a:off x="447675" y="428625"/>
            <a:ext cx="4949825" cy="5981700"/>
          </a:xfrm>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584382" y="3268219"/>
            <a:ext cx="5607618" cy="2768574"/>
          </a:xfrm>
        </p:spPr>
        <p:txBody>
          <a:bodyPr/>
          <a:lstStyle/>
          <a:p>
            <a:r>
              <a:rPr lang="en-US" dirty="0" err="1"/>
              <a:t>Þróun</a:t>
            </a:r>
            <a:r>
              <a:rPr lang="en-US" dirty="0"/>
              <a:t> í </a:t>
            </a:r>
            <a:r>
              <a:rPr lang="en-US" dirty="0" err="1"/>
              <a:t>ferðaþjónustu</a:t>
            </a:r>
            <a:r>
              <a:rPr lang="en-US" dirty="0"/>
              <a:t> </a:t>
            </a:r>
            <a:r>
              <a:rPr lang="en-US" dirty="0" err="1"/>
              <a:t>snýst</a:t>
            </a:r>
            <a:r>
              <a:rPr lang="en-US" dirty="0"/>
              <a:t> </a:t>
            </a:r>
            <a:r>
              <a:rPr lang="en-US" dirty="0" err="1"/>
              <a:t>ekki</a:t>
            </a:r>
            <a:r>
              <a:rPr lang="en-US" dirty="0"/>
              <a:t> </a:t>
            </a:r>
            <a:r>
              <a:rPr lang="en-US" dirty="0" err="1"/>
              <a:t>lengur</a:t>
            </a:r>
            <a:r>
              <a:rPr lang="en-US" dirty="0"/>
              <a:t> um </a:t>
            </a:r>
            <a:r>
              <a:rPr lang="en-US" dirty="0" err="1"/>
              <a:t>einyrkjastarfsemi</a:t>
            </a:r>
            <a:r>
              <a:rPr lang="en-US" dirty="0"/>
              <a:t>; </a:t>
            </a:r>
            <a:r>
              <a:rPr lang="en-US" dirty="0" err="1"/>
              <a:t>það</a:t>
            </a:r>
            <a:r>
              <a:rPr lang="en-US" dirty="0"/>
              <a:t> </a:t>
            </a:r>
            <a:r>
              <a:rPr lang="en-US" dirty="0" err="1"/>
              <a:t>snýst</a:t>
            </a:r>
            <a:r>
              <a:rPr lang="en-US" dirty="0"/>
              <a:t> um </a:t>
            </a:r>
            <a:r>
              <a:rPr lang="en-US" dirty="0" err="1"/>
              <a:t>að</a:t>
            </a:r>
            <a:r>
              <a:rPr lang="en-US" dirty="0"/>
              <a:t> </a:t>
            </a:r>
            <a:r>
              <a:rPr lang="en-US" dirty="0" err="1"/>
              <a:t>vera</a:t>
            </a:r>
            <a:r>
              <a:rPr lang="en-US" dirty="0"/>
              <a:t> </a:t>
            </a:r>
            <a:r>
              <a:rPr lang="en-US" dirty="0" err="1"/>
              <a:t>hluti</a:t>
            </a:r>
            <a:r>
              <a:rPr lang="en-US" dirty="0"/>
              <a:t> </a:t>
            </a:r>
            <a:r>
              <a:rPr lang="en-US" dirty="0" err="1"/>
              <a:t>af</a:t>
            </a:r>
            <a:r>
              <a:rPr lang="en-US" dirty="0"/>
              <a:t> </a:t>
            </a:r>
            <a:r>
              <a:rPr lang="en-US" dirty="0" err="1"/>
              <a:t>vistkerfi</a:t>
            </a:r>
            <a:r>
              <a:rPr lang="en-US" dirty="0"/>
              <a:t>. </a:t>
            </a:r>
            <a:r>
              <a:rPr lang="en-US" dirty="0" err="1"/>
              <a:t>Innan</a:t>
            </a:r>
            <a:r>
              <a:rPr lang="en-US" dirty="0"/>
              <a:t> </a:t>
            </a:r>
            <a:r>
              <a:rPr lang="en-US" dirty="0" err="1"/>
              <a:t>poppmenningarferðaþjónustu</a:t>
            </a:r>
            <a:r>
              <a:rPr lang="en-US" dirty="0"/>
              <a:t> </a:t>
            </a:r>
            <a:r>
              <a:rPr lang="en-US" dirty="0" err="1"/>
              <a:t>eru</a:t>
            </a:r>
            <a:r>
              <a:rPr lang="en-US" dirty="0"/>
              <a:t> </a:t>
            </a:r>
            <a:r>
              <a:rPr lang="en-US" dirty="0" err="1"/>
              <a:t>mörg</a:t>
            </a:r>
            <a:r>
              <a:rPr lang="en-US" dirty="0"/>
              <a:t> </a:t>
            </a:r>
            <a:r>
              <a:rPr lang="en-US" dirty="0" err="1"/>
              <a:t>samstarfstækifæri</a:t>
            </a:r>
            <a:r>
              <a:rPr lang="en-US" dirty="0"/>
              <a:t> </a:t>
            </a:r>
            <a:r>
              <a:rPr lang="en-US" dirty="0" err="1"/>
              <a:t>fyrir</a:t>
            </a:r>
            <a:r>
              <a:rPr lang="en-US" dirty="0"/>
              <a:t> </a:t>
            </a:r>
            <a:r>
              <a:rPr lang="en-US" dirty="0" err="1"/>
              <a:t>gistiaðila</a:t>
            </a:r>
            <a:r>
              <a:rPr lang="en-US" dirty="0"/>
              <a:t>, </a:t>
            </a:r>
            <a:r>
              <a:rPr lang="en-US" dirty="0" err="1"/>
              <a:t>leiðsögumenn</a:t>
            </a:r>
            <a:r>
              <a:rPr lang="en-US" dirty="0"/>
              <a:t> og </a:t>
            </a:r>
            <a:r>
              <a:rPr lang="en-US" dirty="0" err="1"/>
              <a:t>afþreyingaraðila</a:t>
            </a:r>
            <a:r>
              <a:rPr lang="en-US" dirty="0"/>
              <a:t> </a:t>
            </a:r>
            <a:r>
              <a:rPr lang="en-US" dirty="0" err="1"/>
              <a:t>til</a:t>
            </a:r>
            <a:r>
              <a:rPr lang="en-US" dirty="0"/>
              <a:t> </a:t>
            </a:r>
            <a:r>
              <a:rPr lang="en-US" dirty="0" err="1"/>
              <a:t>að</a:t>
            </a:r>
            <a:r>
              <a:rPr lang="en-US" dirty="0"/>
              <a:t> </a:t>
            </a:r>
            <a:r>
              <a:rPr lang="en-US" dirty="0" err="1"/>
              <a:t>vinna</a:t>
            </a:r>
            <a:r>
              <a:rPr lang="en-US" dirty="0"/>
              <a:t> </a:t>
            </a:r>
            <a:r>
              <a:rPr lang="en-US" dirty="0" err="1"/>
              <a:t>saman</a:t>
            </a:r>
            <a:r>
              <a:rPr lang="en-US" dirty="0"/>
              <a:t> og </a:t>
            </a:r>
            <a:r>
              <a:rPr lang="en-US" dirty="0" err="1"/>
              <a:t>útbúa</a:t>
            </a:r>
            <a:r>
              <a:rPr lang="en-US" dirty="0"/>
              <a:t> </a:t>
            </a:r>
            <a:r>
              <a:rPr lang="en-US" dirty="0" err="1"/>
              <a:t>tilboð</a:t>
            </a:r>
            <a:r>
              <a:rPr lang="en-US" dirty="0"/>
              <a:t> </a:t>
            </a:r>
            <a:r>
              <a:rPr lang="en-US" dirty="0" err="1"/>
              <a:t>saman</a:t>
            </a:r>
            <a:r>
              <a:rPr lang="en-US" dirty="0"/>
              <a:t> í </a:t>
            </a:r>
            <a:r>
              <a:rPr lang="en-US" dirty="0" err="1"/>
              <a:t>stað</a:t>
            </a:r>
            <a:r>
              <a:rPr lang="en-US" dirty="0"/>
              <a:t> </a:t>
            </a:r>
            <a:r>
              <a:rPr lang="en-US" dirty="0" err="1"/>
              <a:t>þess</a:t>
            </a:r>
            <a:r>
              <a:rPr lang="en-US" dirty="0"/>
              <a:t> </a:t>
            </a:r>
            <a:r>
              <a:rPr lang="en-US" dirty="0" err="1"/>
              <a:t>að</a:t>
            </a:r>
            <a:r>
              <a:rPr lang="en-US" dirty="0"/>
              <a:t> </a:t>
            </a:r>
            <a:r>
              <a:rPr lang="en-US" dirty="0" err="1"/>
              <a:t>keppa</a:t>
            </a:r>
            <a:r>
              <a:rPr lang="en-US" dirty="0"/>
              <a:t> </a:t>
            </a:r>
            <a:r>
              <a:rPr lang="en-US" dirty="0" err="1"/>
              <a:t>við</a:t>
            </a:r>
            <a:r>
              <a:rPr lang="en-US" dirty="0"/>
              <a:t> </a:t>
            </a:r>
            <a:r>
              <a:rPr lang="en-US" dirty="0" err="1"/>
              <a:t>hvort</a:t>
            </a:r>
            <a:r>
              <a:rPr lang="en-US" dirty="0"/>
              <a:t> </a:t>
            </a:r>
            <a:r>
              <a:rPr lang="en-US" dirty="0" err="1"/>
              <a:t>annað</a:t>
            </a:r>
            <a:r>
              <a:rPr lang="en-US" dirty="0"/>
              <a:t>…</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4</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a:bodyPr>
          <a:lstStyle/>
          <a:p>
            <a:r>
              <a:rPr lang="en-US" dirty="0"/>
              <a:t>VERTU Í FARARBRODDI Á EINU SVIÐI OG VERTU Í SAMSTARFI</a:t>
            </a:r>
            <a:endParaRPr lang="en-IE" dirty="0"/>
          </a:p>
        </p:txBody>
      </p:sp>
      <p:sp>
        <p:nvSpPr>
          <p:cNvPr id="10" name="TextBox 9">
            <a:extLst>
              <a:ext uri="{FF2B5EF4-FFF2-40B4-BE49-F238E27FC236}">
                <a16:creationId xmlns:a16="http://schemas.microsoft.com/office/drawing/2014/main" id="{0A51322D-5CC3-429B-8FFB-F7C8E14273AD}"/>
              </a:ext>
            </a:extLst>
          </p:cNvPr>
          <p:cNvSpPr txBox="1"/>
          <p:nvPr/>
        </p:nvSpPr>
        <p:spPr>
          <a:xfrm>
            <a:off x="-88315" y="5312400"/>
            <a:ext cx="5831890" cy="923330"/>
          </a:xfrm>
          <a:prstGeom prst="rect">
            <a:avLst/>
          </a:prstGeom>
          <a:solidFill>
            <a:srgbClr val="DD1B50"/>
          </a:solidFill>
        </p:spPr>
        <p:txBody>
          <a:bodyPr wrap="square" rtlCol="0">
            <a:spAutoFit/>
          </a:bodyPr>
          <a:lstStyle/>
          <a:p>
            <a:r>
              <a:rPr lang="en-US" dirty="0">
                <a:solidFill>
                  <a:schemeClr val="bg1"/>
                </a:solidFill>
              </a:rPr>
              <a:t>Tourism Northern Ireland </a:t>
            </a:r>
            <a:r>
              <a:rPr lang="en-US" dirty="0" err="1">
                <a:solidFill>
                  <a:schemeClr val="bg1"/>
                </a:solidFill>
              </a:rPr>
              <a:t>hefur</a:t>
            </a:r>
            <a:r>
              <a:rPr lang="en-US" dirty="0">
                <a:solidFill>
                  <a:schemeClr val="bg1"/>
                </a:solidFill>
              </a:rPr>
              <a:t> </a:t>
            </a:r>
            <a:r>
              <a:rPr lang="en-US" dirty="0" err="1">
                <a:solidFill>
                  <a:schemeClr val="bg1"/>
                </a:solidFill>
              </a:rPr>
              <a:t>staðið</a:t>
            </a:r>
            <a:r>
              <a:rPr lang="en-US" dirty="0">
                <a:solidFill>
                  <a:schemeClr val="bg1"/>
                </a:solidFill>
              </a:rPr>
              <a:t> sig </a:t>
            </a:r>
            <a:r>
              <a:rPr lang="en-US" dirty="0" err="1">
                <a:solidFill>
                  <a:schemeClr val="bg1"/>
                </a:solidFill>
              </a:rPr>
              <a:t>vel</a:t>
            </a:r>
            <a:r>
              <a:rPr lang="en-US" dirty="0">
                <a:solidFill>
                  <a:schemeClr val="bg1"/>
                </a:solidFill>
              </a:rPr>
              <a:t> á </a:t>
            </a:r>
            <a:r>
              <a:rPr lang="en-US" dirty="0" err="1">
                <a:solidFill>
                  <a:schemeClr val="bg1"/>
                </a:solidFill>
              </a:rPr>
              <a:t>þessu</a:t>
            </a:r>
            <a:r>
              <a:rPr lang="en-US" dirty="0">
                <a:solidFill>
                  <a:schemeClr val="bg1"/>
                </a:solidFill>
              </a:rPr>
              <a:t> </a:t>
            </a:r>
            <a:r>
              <a:rPr lang="en-US" dirty="0" err="1">
                <a:solidFill>
                  <a:schemeClr val="bg1"/>
                </a:solidFill>
              </a:rPr>
              <a:t>sviði</a:t>
            </a:r>
            <a:r>
              <a:rPr lang="en-US" dirty="0">
                <a:solidFill>
                  <a:schemeClr val="bg1"/>
                </a:solidFill>
              </a:rPr>
              <a:t>. </a:t>
            </a:r>
            <a:r>
              <a:rPr lang="en-US" dirty="0" err="1">
                <a:solidFill>
                  <a:schemeClr val="bg1"/>
                </a:solidFill>
              </a:rPr>
              <a:t>Stofnunin</a:t>
            </a:r>
            <a:r>
              <a:rPr lang="en-US" dirty="0">
                <a:solidFill>
                  <a:schemeClr val="bg1"/>
                </a:solidFill>
              </a:rPr>
              <a:t> </a:t>
            </a:r>
            <a:r>
              <a:rPr lang="en-US" dirty="0" err="1">
                <a:solidFill>
                  <a:schemeClr val="bg1"/>
                </a:solidFill>
              </a:rPr>
              <a:t>er</a:t>
            </a:r>
            <a:r>
              <a:rPr lang="en-US" dirty="0">
                <a:solidFill>
                  <a:schemeClr val="bg1"/>
                </a:solidFill>
              </a:rPr>
              <a:t> </a:t>
            </a:r>
            <a:r>
              <a:rPr lang="en-US" dirty="0" err="1">
                <a:solidFill>
                  <a:schemeClr val="bg1"/>
                </a:solidFill>
              </a:rPr>
              <a:t>með</a:t>
            </a:r>
            <a:r>
              <a:rPr lang="en-US" dirty="0">
                <a:solidFill>
                  <a:schemeClr val="bg1"/>
                </a:solidFill>
              </a:rPr>
              <a:t> </a:t>
            </a:r>
            <a:r>
              <a:rPr lang="en-US" dirty="0" err="1">
                <a:solidFill>
                  <a:schemeClr val="bg1"/>
                </a:solidFill>
              </a:rPr>
              <a:t>samning</a:t>
            </a:r>
            <a:r>
              <a:rPr lang="en-US" dirty="0">
                <a:solidFill>
                  <a:schemeClr val="bg1"/>
                </a:solidFill>
              </a:rPr>
              <a:t> </a:t>
            </a:r>
            <a:r>
              <a:rPr lang="en-US" dirty="0" err="1">
                <a:solidFill>
                  <a:schemeClr val="bg1"/>
                </a:solidFill>
              </a:rPr>
              <a:t>við</a:t>
            </a:r>
            <a:r>
              <a:rPr lang="en-US" dirty="0">
                <a:solidFill>
                  <a:schemeClr val="bg1"/>
                </a:solidFill>
              </a:rPr>
              <a:t> HBO </a:t>
            </a:r>
            <a:r>
              <a:rPr lang="en-US" dirty="0" err="1">
                <a:solidFill>
                  <a:schemeClr val="bg1"/>
                </a:solidFill>
              </a:rPr>
              <a:t>sem</a:t>
            </a:r>
            <a:r>
              <a:rPr lang="en-US" dirty="0">
                <a:solidFill>
                  <a:schemeClr val="bg1"/>
                </a:solidFill>
              </a:rPr>
              <a:t> </a:t>
            </a:r>
            <a:r>
              <a:rPr lang="en-US" dirty="0" err="1">
                <a:solidFill>
                  <a:schemeClr val="bg1"/>
                </a:solidFill>
              </a:rPr>
              <a:t>viðurkennir</a:t>
            </a:r>
            <a:r>
              <a:rPr lang="en-US" dirty="0">
                <a:solidFill>
                  <a:schemeClr val="bg1"/>
                </a:solidFill>
              </a:rPr>
              <a:t> </a:t>
            </a:r>
            <a:r>
              <a:rPr lang="en-US" dirty="0" err="1">
                <a:solidFill>
                  <a:schemeClr val="bg1"/>
                </a:solidFill>
              </a:rPr>
              <a:t>Norður-Írland</a:t>
            </a:r>
            <a:r>
              <a:rPr lang="en-US" dirty="0">
                <a:solidFill>
                  <a:schemeClr val="bg1"/>
                </a:solidFill>
              </a:rPr>
              <a:t> </a:t>
            </a:r>
            <a:r>
              <a:rPr lang="en-US" dirty="0" err="1">
                <a:solidFill>
                  <a:schemeClr val="bg1"/>
                </a:solidFill>
              </a:rPr>
              <a:t>sem</a:t>
            </a:r>
            <a:r>
              <a:rPr lang="en-US" dirty="0">
                <a:solidFill>
                  <a:schemeClr val="bg1"/>
                </a:solidFill>
              </a:rPr>
              <a:t> </a:t>
            </a:r>
            <a:r>
              <a:rPr lang="en-US" dirty="0" err="1">
                <a:solidFill>
                  <a:schemeClr val="bg1"/>
                </a:solidFill>
              </a:rPr>
              <a:t>opinbert</a:t>
            </a:r>
            <a:r>
              <a:rPr lang="en-US" dirty="0">
                <a:solidFill>
                  <a:schemeClr val="bg1"/>
                </a:solidFill>
              </a:rPr>
              <a:t> </a:t>
            </a:r>
            <a:r>
              <a:rPr lang="en-US" dirty="0" err="1">
                <a:solidFill>
                  <a:schemeClr val="bg1"/>
                </a:solidFill>
              </a:rPr>
              <a:t>landsvæði</a:t>
            </a:r>
            <a:r>
              <a:rPr lang="en-US" dirty="0">
                <a:solidFill>
                  <a:schemeClr val="bg1"/>
                </a:solidFill>
              </a:rPr>
              <a:t> Game of Thrones.</a:t>
            </a:r>
            <a:endParaRPr lang="en-IE" dirty="0">
              <a:solidFill>
                <a:schemeClr val="bg1"/>
              </a:solidFill>
            </a:endParaRPr>
          </a:p>
        </p:txBody>
      </p:sp>
    </p:spTree>
    <p:extLst>
      <p:ext uri="{BB962C8B-B14F-4D97-AF65-F5344CB8AC3E}">
        <p14:creationId xmlns:p14="http://schemas.microsoft.com/office/powerpoint/2010/main" val="321052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9D1CFE-4E01-4F5F-967C-6CDEF5DA3E5C}"/>
              </a:ext>
            </a:extLst>
          </p:cNvPr>
          <p:cNvSpPr>
            <a:spLocks noGrp="1"/>
          </p:cNvSpPr>
          <p:nvPr>
            <p:ph type="body" sz="quarter" idx="13"/>
          </p:nvPr>
        </p:nvSpPr>
        <p:spPr>
          <a:xfrm>
            <a:off x="4486276" y="1819362"/>
            <a:ext cx="7356754" cy="2056664"/>
          </a:xfrm>
        </p:spPr>
        <p:txBody>
          <a:bodyPr>
            <a:noAutofit/>
          </a:bodyPr>
          <a:lstStyle/>
          <a:p>
            <a:pPr algn="just"/>
            <a:r>
              <a:rPr lang="en-US" sz="2200" b="0" dirty="0" err="1"/>
              <a:t>Dyrnar</a:t>
            </a:r>
            <a:r>
              <a:rPr lang="en-US" sz="2200" b="0" dirty="0"/>
              <a:t> (e. the doors) </a:t>
            </a:r>
            <a:r>
              <a:rPr lang="en-US" sz="2200" b="0" dirty="0" err="1"/>
              <a:t>sem</a:t>
            </a:r>
            <a:r>
              <a:rPr lang="en-US" sz="2200" b="0" dirty="0"/>
              <a:t> </a:t>
            </a:r>
            <a:r>
              <a:rPr lang="en-US" sz="2200" b="0" dirty="0" err="1"/>
              <a:t>búnar</a:t>
            </a:r>
            <a:r>
              <a:rPr lang="en-US" sz="2200" b="0" dirty="0"/>
              <a:t> </a:t>
            </a:r>
            <a:r>
              <a:rPr lang="en-US" sz="2200" b="0" dirty="0" err="1"/>
              <a:t>voru</a:t>
            </a:r>
            <a:r>
              <a:rPr lang="en-US" sz="2200" b="0" dirty="0"/>
              <a:t> </a:t>
            </a:r>
            <a:r>
              <a:rPr lang="en-US" sz="2200" b="0" dirty="0" err="1"/>
              <a:t>til</a:t>
            </a:r>
            <a:r>
              <a:rPr lang="en-US" sz="2200" b="0" dirty="0"/>
              <a:t> </a:t>
            </a:r>
            <a:r>
              <a:rPr lang="en-US" sz="2200" b="0" dirty="0" err="1"/>
              <a:t>af</a:t>
            </a:r>
            <a:r>
              <a:rPr lang="en-US" sz="2200" b="0" dirty="0"/>
              <a:t> Tourism NI og Tourism Ireland, </a:t>
            </a:r>
            <a:r>
              <a:rPr lang="en-US" sz="2200" b="0" dirty="0" err="1"/>
              <a:t>voru</a:t>
            </a:r>
            <a:r>
              <a:rPr lang="en-US" sz="2200" b="0" dirty="0"/>
              <a:t> </a:t>
            </a:r>
            <a:r>
              <a:rPr lang="en-US" sz="2200" b="0" dirty="0" err="1"/>
              <a:t>skornar</a:t>
            </a:r>
            <a:r>
              <a:rPr lang="en-US" sz="2200" b="0" dirty="0"/>
              <a:t> </a:t>
            </a:r>
            <a:r>
              <a:rPr lang="en-US" sz="2200" b="0" dirty="0" err="1"/>
              <a:t>úr</a:t>
            </a:r>
            <a:r>
              <a:rPr lang="en-US" sz="2200" b="0" dirty="0"/>
              <a:t> </a:t>
            </a:r>
            <a:r>
              <a:rPr lang="en-US" sz="2200" b="0" dirty="0" err="1"/>
              <a:t>trjám</a:t>
            </a:r>
            <a:r>
              <a:rPr lang="en-US" sz="2200" b="0" dirty="0"/>
              <a:t> </a:t>
            </a:r>
            <a:r>
              <a:rPr lang="en-US" sz="2200" b="0" dirty="0" err="1"/>
              <a:t>sem</a:t>
            </a:r>
            <a:r>
              <a:rPr lang="en-US" sz="2200" b="0" dirty="0"/>
              <a:t> </a:t>
            </a:r>
            <a:r>
              <a:rPr lang="en-US" sz="2200" b="0" dirty="0" err="1"/>
              <a:t>féllu</a:t>
            </a:r>
            <a:r>
              <a:rPr lang="en-US" sz="2200" b="0" dirty="0"/>
              <a:t> í </a:t>
            </a:r>
            <a:r>
              <a:rPr lang="en-US" sz="2200" b="0" dirty="0" err="1"/>
              <a:t>stormi</a:t>
            </a:r>
            <a:r>
              <a:rPr lang="en-US" sz="2200" b="0" dirty="0"/>
              <a:t> í </a:t>
            </a:r>
            <a:r>
              <a:rPr lang="en-US" sz="2200" b="0" dirty="0" err="1"/>
              <a:t>janúar</a:t>
            </a:r>
            <a:r>
              <a:rPr lang="en-US" sz="2200" b="0" dirty="0"/>
              <a:t> 2016 </a:t>
            </a:r>
            <a:r>
              <a:rPr lang="en-US" sz="2200" b="0" dirty="0" err="1"/>
              <a:t>við</a:t>
            </a:r>
            <a:r>
              <a:rPr lang="en-US" sz="2200" b="0" dirty="0"/>
              <a:t> Dark Hedges í Co Antrim – </a:t>
            </a:r>
            <a:r>
              <a:rPr lang="en-US" sz="2200" b="0" dirty="0" err="1"/>
              <a:t>sem</a:t>
            </a:r>
            <a:r>
              <a:rPr lang="en-US" sz="2200" b="0" dirty="0"/>
              <a:t> </a:t>
            </a:r>
            <a:r>
              <a:rPr lang="en-US" sz="2200" b="0" dirty="0" err="1"/>
              <a:t>er</a:t>
            </a:r>
            <a:r>
              <a:rPr lang="en-US" sz="2200" b="0" dirty="0"/>
              <a:t> </a:t>
            </a:r>
            <a:r>
              <a:rPr lang="en-US" sz="2200" b="0" dirty="0" err="1"/>
              <a:t>líklega</a:t>
            </a:r>
            <a:r>
              <a:rPr lang="en-US" sz="2200" b="0" dirty="0"/>
              <a:t> </a:t>
            </a:r>
            <a:r>
              <a:rPr lang="en-US" sz="2200" b="0" dirty="0" err="1"/>
              <a:t>einn</a:t>
            </a:r>
            <a:r>
              <a:rPr lang="en-US" sz="2200" b="0" dirty="0"/>
              <a:t> </a:t>
            </a:r>
            <a:r>
              <a:rPr lang="en-US" sz="2200" b="0" dirty="0" err="1"/>
              <a:t>þekktasti</a:t>
            </a:r>
            <a:r>
              <a:rPr lang="en-US" sz="2200" b="0" dirty="0"/>
              <a:t> </a:t>
            </a:r>
            <a:r>
              <a:rPr lang="en-US" sz="2200" b="0" dirty="0" err="1"/>
              <a:t>tökustaður</a:t>
            </a:r>
            <a:r>
              <a:rPr lang="en-US" sz="2200" b="0" dirty="0"/>
              <a:t> Game of Thrones á </a:t>
            </a:r>
            <a:r>
              <a:rPr lang="en-US" sz="2200" b="0" dirty="0" err="1"/>
              <a:t>Norður-Írlandi</a:t>
            </a:r>
            <a:r>
              <a:rPr lang="en-US" sz="2200" b="0" dirty="0"/>
              <a:t>. </a:t>
            </a:r>
            <a:r>
              <a:rPr lang="en-US" sz="2200" b="0" dirty="0" err="1"/>
              <a:t>Hver</a:t>
            </a:r>
            <a:r>
              <a:rPr lang="en-US" sz="2200" b="0" dirty="0"/>
              <a:t> </a:t>
            </a:r>
            <a:r>
              <a:rPr lang="en-US" sz="2200" b="0" dirty="0" err="1"/>
              <a:t>hurð</a:t>
            </a:r>
            <a:r>
              <a:rPr lang="en-US" sz="2200" b="0" dirty="0"/>
              <a:t> </a:t>
            </a:r>
            <a:r>
              <a:rPr lang="en-US" sz="2200" b="0" dirty="0" err="1"/>
              <a:t>fangar</a:t>
            </a:r>
            <a:r>
              <a:rPr lang="en-US" sz="2200" b="0" dirty="0"/>
              <a:t> </a:t>
            </a:r>
            <a:r>
              <a:rPr lang="en-US" sz="2200" b="0" dirty="0" err="1"/>
              <a:t>augnablik</a:t>
            </a:r>
            <a:r>
              <a:rPr lang="en-US" sz="2200" b="0" dirty="0"/>
              <a:t> </a:t>
            </a:r>
            <a:r>
              <a:rPr lang="en-US" sz="2200" b="0" dirty="0" err="1"/>
              <a:t>innblásið</a:t>
            </a:r>
            <a:r>
              <a:rPr lang="en-US" sz="2200" b="0" dirty="0"/>
              <a:t> </a:t>
            </a:r>
            <a:r>
              <a:rPr lang="en-US" sz="2200" b="0" dirty="0" err="1"/>
              <a:t>af</a:t>
            </a:r>
            <a:r>
              <a:rPr lang="en-US" sz="2200" b="0" dirty="0"/>
              <a:t> 6. </a:t>
            </a:r>
            <a:r>
              <a:rPr lang="en-US" sz="2200" b="0" dirty="0" err="1"/>
              <a:t>þáttaröðinni</a:t>
            </a:r>
            <a:r>
              <a:rPr lang="en-US" sz="2200" b="0" dirty="0"/>
              <a:t> </a:t>
            </a:r>
            <a:r>
              <a:rPr lang="en-US" sz="2200" b="0" dirty="0" err="1"/>
              <a:t>með</a:t>
            </a:r>
            <a:r>
              <a:rPr lang="en-US" sz="2200" b="0" dirty="0"/>
              <a:t> </a:t>
            </a:r>
            <a:r>
              <a:rPr lang="en-US" sz="2200" b="0" dirty="0" err="1"/>
              <a:t>skírskotanir</a:t>
            </a:r>
            <a:r>
              <a:rPr lang="en-US" sz="2200" b="0" dirty="0"/>
              <a:t> í </a:t>
            </a:r>
            <a:r>
              <a:rPr lang="en-US" sz="2200" b="0" dirty="0" err="1"/>
              <a:t>lykilsenur</a:t>
            </a:r>
            <a:r>
              <a:rPr lang="en-US" sz="2200" b="0" dirty="0"/>
              <a:t> og </a:t>
            </a:r>
            <a:r>
              <a:rPr lang="en-US" sz="2200" b="0" dirty="0" err="1"/>
              <a:t>atburði</a:t>
            </a:r>
            <a:r>
              <a:rPr lang="en-US" sz="2200" b="0" dirty="0"/>
              <a:t> </a:t>
            </a:r>
            <a:r>
              <a:rPr lang="en-US" sz="2200" b="0" dirty="0" err="1"/>
              <a:t>úr</a:t>
            </a:r>
            <a:r>
              <a:rPr lang="en-US" sz="2200" b="0" dirty="0"/>
              <a:t> </a:t>
            </a:r>
            <a:r>
              <a:rPr lang="en-US" sz="2200" b="0" dirty="0" err="1"/>
              <a:t>þáttunum</a:t>
            </a:r>
            <a:r>
              <a:rPr lang="en-US" sz="2200" b="0" dirty="0"/>
              <a:t>.</a:t>
            </a:r>
            <a:endParaRPr lang="en-IE" sz="2200" b="0" dirty="0"/>
          </a:p>
        </p:txBody>
      </p:sp>
      <p:sp>
        <p:nvSpPr>
          <p:cNvPr id="5" name="Text Placeholder 4">
            <a:extLst>
              <a:ext uri="{FF2B5EF4-FFF2-40B4-BE49-F238E27FC236}">
                <a16:creationId xmlns:a16="http://schemas.microsoft.com/office/drawing/2014/main" id="{9A3A120F-D565-43AD-9E57-9AE22EA4E160}"/>
              </a:ext>
            </a:extLst>
          </p:cNvPr>
          <p:cNvSpPr>
            <a:spLocks noGrp="1"/>
          </p:cNvSpPr>
          <p:nvPr>
            <p:ph type="body" sz="quarter" idx="14"/>
          </p:nvPr>
        </p:nvSpPr>
        <p:spPr>
          <a:xfrm>
            <a:off x="6794150" y="4089386"/>
            <a:ext cx="5048880" cy="2164180"/>
          </a:xfrm>
        </p:spPr>
        <p:txBody>
          <a:bodyPr/>
          <a:lstStyle/>
          <a:p>
            <a:pPr algn="just"/>
            <a:r>
              <a:rPr lang="is-IS" sz="2200" b="0" i="0" dirty="0">
                <a:effectLst/>
              </a:rPr>
              <a:t>Ferðamenn geta heimsótt dyrnar á 10 stöðum á Norður-Írlandi, en þetta eru allt staðir sem komu við sögu í öllum þáttaröðum GoT. Á hverjum stað fá þeir stimpil í Journey of Doors vegabréfið sitt – ómissandi minjagripur fyrir alla aðdáendur þáttanna.</a:t>
            </a:r>
            <a:endParaRPr lang="en-US" sz="2200" b="0" i="0" dirty="0">
              <a:effectLst/>
            </a:endParaRPr>
          </a:p>
          <a:p>
            <a:pPr algn="just"/>
            <a:r>
              <a:rPr lang="en-US" sz="1600" dirty="0">
                <a:hlinkClick r:id="rId2"/>
              </a:rPr>
              <a:t>Journey of Doors - Discover Northern Ireland</a:t>
            </a:r>
            <a:endParaRPr lang="en-US" sz="2200" b="0" i="0" dirty="0">
              <a:effectLst/>
            </a:endParaRPr>
          </a:p>
          <a:p>
            <a:pPr algn="just"/>
            <a:endParaRPr lang="en-IE" sz="2200" dirty="0"/>
          </a:p>
        </p:txBody>
      </p:sp>
      <p:pic>
        <p:nvPicPr>
          <p:cNvPr id="1026" name="Picture 2" descr="2 male and 2 female visitors enjoying a cup of coffee at Mary McBride's in Cushendun, County Antrim. They are looking at the Journey of Doors passport, Door of Thrones number 8 is visible in background. Empty bottles of Bushmills Black Bush decorate the shelves.">
            <a:extLst>
              <a:ext uri="{FF2B5EF4-FFF2-40B4-BE49-F238E27FC236}">
                <a16:creationId xmlns:a16="http://schemas.microsoft.com/office/drawing/2014/main" id="{D69A9AA8-7FFF-4CE8-A618-8063CEC5CC4A}"/>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xfrm>
            <a:off x="446088" y="504825"/>
            <a:ext cx="3798887" cy="422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7DFE83D9-8C51-46F0-8235-84DBB9620490}"/>
              </a:ext>
            </a:extLst>
          </p:cNvPr>
          <p:cNvPicPr>
            <a:picLocks noGrp="1" noChangeAspect="1" noChangeArrowheads="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bwMode="auto">
          <a:xfrm>
            <a:off x="4486276" y="4053840"/>
            <a:ext cx="2192023" cy="238410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a:extLst>
              <a:ext uri="{FF2B5EF4-FFF2-40B4-BE49-F238E27FC236}">
                <a16:creationId xmlns:a16="http://schemas.microsoft.com/office/drawing/2014/main" id="{9F0CD055-BC9E-42D2-A15F-D3AA5DA90D34}"/>
              </a:ext>
            </a:extLst>
          </p:cNvPr>
          <p:cNvSpPr txBox="1">
            <a:spLocks/>
          </p:cNvSpPr>
          <p:nvPr/>
        </p:nvSpPr>
        <p:spPr>
          <a:xfrm>
            <a:off x="6873595" y="299816"/>
            <a:ext cx="52168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GAME OF THRONES </a:t>
            </a:r>
          </a:p>
          <a:p>
            <a:r>
              <a:rPr lang="en-IE" sz="3200" dirty="0">
                <a:solidFill>
                  <a:srgbClr val="DD1B50"/>
                </a:solidFill>
              </a:rPr>
              <a:t>JOURNEY OF DOORS VEGABRÉF</a:t>
            </a:r>
          </a:p>
        </p:txBody>
      </p:sp>
    </p:spTree>
    <p:extLst>
      <p:ext uri="{BB962C8B-B14F-4D97-AF65-F5344CB8AC3E}">
        <p14:creationId xmlns:p14="http://schemas.microsoft.com/office/powerpoint/2010/main" val="261377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F21180-D6A7-44DE-B4F8-3EF8FBF5D3E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47675" y="419100"/>
            <a:ext cx="4949825" cy="5981700"/>
          </a:xfrm>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584382" y="3467156"/>
            <a:ext cx="5607618" cy="2768574"/>
          </a:xfrm>
        </p:spPr>
        <p:txBody>
          <a:bodyPr/>
          <a:lstStyle/>
          <a:p>
            <a:r>
              <a:rPr lang="en-US" sz="2200" dirty="0" err="1"/>
              <a:t>Það</a:t>
            </a:r>
            <a:r>
              <a:rPr lang="en-US" sz="2200" dirty="0"/>
              <a:t> </a:t>
            </a:r>
            <a:r>
              <a:rPr lang="en-US" sz="2200" dirty="0" err="1"/>
              <a:t>er</a:t>
            </a:r>
            <a:r>
              <a:rPr lang="en-US" sz="2200" dirty="0"/>
              <a:t> </a:t>
            </a:r>
            <a:r>
              <a:rPr lang="en-US" sz="2200" dirty="0" err="1"/>
              <a:t>mikilvægt</a:t>
            </a:r>
            <a:r>
              <a:rPr lang="en-US" sz="2200" dirty="0"/>
              <a:t> </a:t>
            </a:r>
            <a:r>
              <a:rPr lang="en-US" sz="2200" dirty="0" err="1"/>
              <a:t>að</a:t>
            </a:r>
            <a:r>
              <a:rPr lang="en-US" sz="2200" dirty="0"/>
              <a:t> </a:t>
            </a:r>
            <a:r>
              <a:rPr lang="en-US" sz="2200" dirty="0" err="1"/>
              <a:t>vinna</a:t>
            </a:r>
            <a:r>
              <a:rPr lang="en-US" sz="2200" dirty="0"/>
              <a:t> </a:t>
            </a:r>
            <a:r>
              <a:rPr lang="en-US" sz="2200" dirty="0" err="1"/>
              <a:t>með</a:t>
            </a:r>
            <a:r>
              <a:rPr lang="en-US" sz="2200" dirty="0"/>
              <a:t> </a:t>
            </a:r>
            <a:r>
              <a:rPr lang="en-US" sz="2200" dirty="0" err="1"/>
              <a:t>hinum</a:t>
            </a:r>
            <a:r>
              <a:rPr lang="en-US" sz="2200" dirty="0"/>
              <a:t> </a:t>
            </a:r>
            <a:r>
              <a:rPr lang="en-US" sz="2200" dirty="0" err="1"/>
              <a:t>ýmsu</a:t>
            </a:r>
            <a:r>
              <a:rPr lang="en-US" sz="2200" dirty="0"/>
              <a:t> </a:t>
            </a:r>
            <a:r>
              <a:rPr lang="en-US" sz="2200" dirty="0" err="1"/>
              <a:t>hagsmunaaðilum</a:t>
            </a:r>
            <a:r>
              <a:rPr lang="en-US" sz="2200" dirty="0"/>
              <a:t> og </a:t>
            </a:r>
            <a:r>
              <a:rPr lang="en-US" sz="2200" dirty="0" err="1"/>
              <a:t>skipuleggjendum</a:t>
            </a:r>
            <a:r>
              <a:rPr lang="en-US" sz="2200" dirty="0"/>
              <a:t>, </a:t>
            </a:r>
            <a:r>
              <a:rPr lang="en-US" sz="2200" dirty="0" err="1"/>
              <a:t>bæði</a:t>
            </a:r>
            <a:r>
              <a:rPr lang="en-US" sz="2200" dirty="0"/>
              <a:t> í </a:t>
            </a:r>
            <a:r>
              <a:rPr lang="en-US" sz="2200" dirty="0" err="1"/>
              <a:t>markaðssetningu</a:t>
            </a:r>
            <a:r>
              <a:rPr lang="en-US" sz="2200" dirty="0"/>
              <a:t> á </a:t>
            </a:r>
            <a:r>
              <a:rPr lang="en-US" sz="2200" dirty="0" err="1"/>
              <a:t>vörum</a:t>
            </a:r>
            <a:r>
              <a:rPr lang="en-US" sz="2200" dirty="0"/>
              <a:t> og </a:t>
            </a:r>
            <a:r>
              <a:rPr lang="en-US" sz="2200" dirty="0" err="1"/>
              <a:t>þjónustu</a:t>
            </a:r>
            <a:r>
              <a:rPr lang="en-US" sz="2200" dirty="0"/>
              <a:t> </a:t>
            </a:r>
            <a:r>
              <a:rPr lang="en-US" sz="2200" dirty="0" err="1"/>
              <a:t>en</a:t>
            </a:r>
            <a:r>
              <a:rPr lang="en-US" sz="2200" dirty="0"/>
              <a:t> </a:t>
            </a:r>
            <a:r>
              <a:rPr lang="en-US" sz="2200" dirty="0" err="1"/>
              <a:t>einnig</a:t>
            </a:r>
            <a:r>
              <a:rPr lang="en-US" sz="2200" dirty="0"/>
              <a:t> </a:t>
            </a:r>
            <a:r>
              <a:rPr lang="en-US" sz="2200" dirty="0" err="1"/>
              <a:t>til</a:t>
            </a:r>
            <a:r>
              <a:rPr lang="en-US" sz="2200" dirty="0"/>
              <a:t> </a:t>
            </a:r>
            <a:r>
              <a:rPr lang="en-US" sz="2200" dirty="0" err="1"/>
              <a:t>að</a:t>
            </a:r>
            <a:r>
              <a:rPr lang="en-US" sz="2200" dirty="0"/>
              <a:t> </a:t>
            </a:r>
            <a:r>
              <a:rPr lang="en-US" sz="2200" dirty="0" err="1"/>
              <a:t>vernda</a:t>
            </a:r>
            <a:r>
              <a:rPr lang="en-US" sz="2200" dirty="0"/>
              <a:t> og </a:t>
            </a:r>
            <a:r>
              <a:rPr lang="en-US" sz="2200" dirty="0" err="1"/>
              <a:t>nýta</a:t>
            </a:r>
            <a:r>
              <a:rPr lang="en-US" sz="2200" dirty="0"/>
              <a:t> </a:t>
            </a:r>
            <a:r>
              <a:rPr lang="en-US" sz="2200" dirty="0" err="1"/>
              <a:t>sem</a:t>
            </a:r>
            <a:r>
              <a:rPr lang="en-US" sz="2200" dirty="0"/>
              <a:t> best </a:t>
            </a:r>
            <a:r>
              <a:rPr lang="en-US" sz="2200" dirty="0" err="1"/>
              <a:t>þá</a:t>
            </a:r>
            <a:r>
              <a:rPr lang="en-US" sz="2200" dirty="0"/>
              <a:t> </a:t>
            </a:r>
            <a:r>
              <a:rPr lang="en-US" sz="2200" dirty="0" err="1"/>
              <a:t>eiginleika</a:t>
            </a:r>
            <a:r>
              <a:rPr lang="en-US" sz="2200" dirty="0"/>
              <a:t> og </a:t>
            </a:r>
            <a:r>
              <a:rPr lang="en-US" sz="2200" dirty="0" err="1"/>
              <a:t>sérstöðu</a:t>
            </a:r>
            <a:r>
              <a:rPr lang="en-US" sz="2200" dirty="0"/>
              <a:t> </a:t>
            </a:r>
            <a:r>
              <a:rPr lang="en-US" sz="2200" dirty="0" err="1"/>
              <a:t>sem</a:t>
            </a:r>
            <a:r>
              <a:rPr lang="en-US" sz="2200" dirty="0"/>
              <a:t> </a:t>
            </a:r>
            <a:r>
              <a:rPr lang="en-US" sz="2200" dirty="0" err="1"/>
              <a:t>ferðaþjónustan</a:t>
            </a:r>
            <a:r>
              <a:rPr lang="en-US" sz="2200" dirty="0"/>
              <a:t> á </a:t>
            </a:r>
            <a:r>
              <a:rPr lang="en-US" sz="2200" dirty="0" err="1"/>
              <a:t>þínu</a:t>
            </a:r>
            <a:r>
              <a:rPr lang="en-US" sz="2200" dirty="0"/>
              <a:t> </a:t>
            </a:r>
            <a:r>
              <a:rPr lang="en-US" sz="2200" dirty="0" err="1"/>
              <a:t>svæði</a:t>
            </a:r>
            <a:r>
              <a:rPr lang="en-US" sz="2200" dirty="0"/>
              <a:t> </a:t>
            </a:r>
            <a:r>
              <a:rPr lang="en-US" sz="2200" dirty="0" err="1"/>
              <a:t>hefur</a:t>
            </a:r>
            <a:r>
              <a:rPr lang="en-US" sz="2200" dirty="0"/>
              <a:t> </a:t>
            </a:r>
            <a:r>
              <a:rPr lang="en-US" sz="2200" dirty="0" err="1"/>
              <a:t>upp</a:t>
            </a:r>
            <a:r>
              <a:rPr lang="en-US" sz="2200" dirty="0"/>
              <a:t> á </a:t>
            </a:r>
            <a:r>
              <a:rPr lang="en-US" sz="2200" dirty="0" err="1"/>
              <a:t>að</a:t>
            </a:r>
            <a:r>
              <a:rPr lang="en-US" sz="2200" dirty="0"/>
              <a:t> </a:t>
            </a:r>
            <a:r>
              <a:rPr lang="en-US" sz="2200" dirty="0" err="1"/>
              <a:t>bjóða</a:t>
            </a:r>
            <a:r>
              <a:rPr lang="en-US" sz="2200" dirty="0"/>
              <a:t>. </a:t>
            </a:r>
            <a:r>
              <a:rPr lang="en-US" sz="2200" dirty="0" err="1"/>
              <a:t>Það</a:t>
            </a:r>
            <a:r>
              <a:rPr lang="en-US" sz="2200" dirty="0"/>
              <a:t> </a:t>
            </a:r>
            <a:r>
              <a:rPr lang="en-US" sz="2200" dirty="0" err="1"/>
              <a:t>felast</a:t>
            </a:r>
            <a:r>
              <a:rPr lang="en-US" sz="2200" dirty="0"/>
              <a:t> </a:t>
            </a:r>
            <a:r>
              <a:rPr lang="en-US" sz="2200" dirty="0" err="1"/>
              <a:t>mörg</a:t>
            </a:r>
            <a:r>
              <a:rPr lang="en-US" sz="2200" dirty="0"/>
              <a:t> </a:t>
            </a:r>
            <a:r>
              <a:rPr lang="en-US" sz="2200" dirty="0" err="1"/>
              <a:t>tækifæri</a:t>
            </a:r>
            <a:r>
              <a:rPr lang="en-US" sz="2200" dirty="0"/>
              <a:t> í </a:t>
            </a:r>
            <a:r>
              <a:rPr lang="en-US" sz="2200" dirty="0" err="1"/>
              <a:t>ferðaþjónustunni</a:t>
            </a:r>
            <a:r>
              <a:rPr lang="en-US" sz="2200" dirty="0"/>
              <a:t> </a:t>
            </a:r>
            <a:r>
              <a:rPr lang="en-US" sz="2200" dirty="0" err="1"/>
              <a:t>en</a:t>
            </a:r>
            <a:r>
              <a:rPr lang="en-US" sz="2200" dirty="0"/>
              <a:t> </a:t>
            </a:r>
            <a:r>
              <a:rPr lang="en-US" sz="2200" dirty="0" err="1"/>
              <a:t>einnig</a:t>
            </a:r>
            <a:r>
              <a:rPr lang="en-US" sz="2200" dirty="0"/>
              <a:t> </a:t>
            </a:r>
            <a:r>
              <a:rPr lang="en-US" sz="2200" dirty="0" err="1"/>
              <a:t>margar</a:t>
            </a:r>
            <a:r>
              <a:rPr lang="en-US" sz="2200" dirty="0"/>
              <a:t> </a:t>
            </a:r>
            <a:r>
              <a:rPr lang="en-US" sz="2200" dirty="0" err="1"/>
              <a:t>áskoranir</a:t>
            </a:r>
            <a:r>
              <a:rPr lang="en-US" sz="2200" dirty="0"/>
              <a:t> </a:t>
            </a:r>
            <a:r>
              <a:rPr lang="en-US" sz="2200" dirty="0" err="1"/>
              <a:t>sem</a:t>
            </a:r>
            <a:r>
              <a:rPr lang="en-US" sz="2200" dirty="0"/>
              <a:t> </a:t>
            </a:r>
            <a:r>
              <a:rPr lang="en-US" sz="2200" dirty="0" err="1"/>
              <a:t>eru</a:t>
            </a:r>
            <a:r>
              <a:rPr lang="en-US" sz="2200" dirty="0"/>
              <a:t> best </a:t>
            </a:r>
            <a:r>
              <a:rPr lang="en-US" sz="2200" dirty="0" err="1"/>
              <a:t>leystar</a:t>
            </a:r>
            <a:r>
              <a:rPr lang="en-US" sz="2200" dirty="0"/>
              <a:t> í </a:t>
            </a:r>
            <a:r>
              <a:rPr lang="en-US" sz="2200" dirty="0" err="1"/>
              <a:t>samvinnu</a:t>
            </a:r>
            <a:r>
              <a:rPr lang="en-US" sz="2200" dirty="0"/>
              <a:t> </a:t>
            </a:r>
            <a:r>
              <a:rPr lang="en-US" sz="2200" dirty="0" err="1"/>
              <a:t>við</a:t>
            </a:r>
            <a:r>
              <a:rPr lang="en-US" sz="2200" dirty="0"/>
              <a:t> </a:t>
            </a:r>
            <a:r>
              <a:rPr lang="en-US" sz="2200" dirty="0" err="1"/>
              <a:t>aðra</a:t>
            </a:r>
            <a:r>
              <a:rPr lang="en-US" sz="2200" dirty="0"/>
              <a:t>.</a:t>
            </a:r>
            <a:endParaRPr lang="en-IE" sz="2200"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a:xfrm>
            <a:off x="5848098" y="3287269"/>
            <a:ext cx="685799" cy="635000"/>
          </a:xfrm>
        </p:spPr>
        <p:txBody>
          <a:bodyPr/>
          <a:lstStyle/>
          <a:p>
            <a:r>
              <a:rPr lang="en-IE" dirty="0"/>
              <a:t>5</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fontScale="85000" lnSpcReduction="10000"/>
          </a:bodyPr>
          <a:lstStyle/>
          <a:p>
            <a:r>
              <a:rPr lang="en-IE" dirty="0"/>
              <a:t>NÝTTU SEM FLEST TÆKIFÆRI MEÐ SAMVINNU VIÐ HAGSMUNAAÐILA OG SKIPULEGGJENDUR</a:t>
            </a:r>
          </a:p>
        </p:txBody>
      </p:sp>
    </p:spTree>
    <p:extLst>
      <p:ext uri="{BB962C8B-B14F-4D97-AF65-F5344CB8AC3E}">
        <p14:creationId xmlns:p14="http://schemas.microsoft.com/office/powerpoint/2010/main" val="149624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1FBC56-05DC-4278-99E6-621EB2B47822}"/>
              </a:ext>
            </a:extLst>
          </p:cNvPr>
          <p:cNvSpPr>
            <a:spLocks noGrp="1"/>
          </p:cNvSpPr>
          <p:nvPr>
            <p:ph type="body" sz="quarter" idx="13"/>
          </p:nvPr>
        </p:nvSpPr>
        <p:spPr>
          <a:xfrm>
            <a:off x="4635220" y="1508861"/>
            <a:ext cx="7442479" cy="2018692"/>
          </a:xfrm>
        </p:spPr>
        <p:txBody>
          <a:bodyPr>
            <a:normAutofit/>
          </a:bodyPr>
          <a:lstStyle/>
          <a:p>
            <a:pPr algn="just"/>
            <a:r>
              <a:rPr lang="en-US" sz="2400" b="0" dirty="0"/>
              <a:t>Í Kerry á </a:t>
            </a:r>
            <a:r>
              <a:rPr lang="en-US" sz="2400" b="0" dirty="0" err="1"/>
              <a:t>Írlandi</a:t>
            </a:r>
            <a:r>
              <a:rPr lang="en-US" sz="2400" b="0" dirty="0"/>
              <a:t> </a:t>
            </a:r>
            <a:r>
              <a:rPr lang="en-US" sz="2400" b="0" dirty="0" err="1"/>
              <a:t>vinna</a:t>
            </a:r>
            <a:r>
              <a:rPr lang="en-US" sz="2400" b="0" dirty="0"/>
              <a:t> </a:t>
            </a:r>
            <a:r>
              <a:rPr lang="en-US" sz="2400" b="0" dirty="0" err="1"/>
              <a:t>hagsmunaaðilar</a:t>
            </a:r>
            <a:r>
              <a:rPr lang="en-US" sz="2400" b="0" dirty="0"/>
              <a:t> </a:t>
            </a:r>
            <a:r>
              <a:rPr lang="en-US" sz="2400" b="0" dirty="0" err="1"/>
              <a:t>saman</a:t>
            </a:r>
            <a:r>
              <a:rPr lang="en-US" sz="2400" b="0" dirty="0"/>
              <a:t> </a:t>
            </a:r>
            <a:r>
              <a:rPr lang="en-US" sz="2400" b="0" dirty="0" err="1"/>
              <a:t>að</a:t>
            </a:r>
            <a:r>
              <a:rPr lang="en-US" sz="2400" b="0" dirty="0"/>
              <a:t> </a:t>
            </a:r>
            <a:r>
              <a:rPr lang="en-US" sz="2400" b="0" dirty="0" err="1"/>
              <a:t>því</a:t>
            </a:r>
            <a:r>
              <a:rPr lang="en-US" sz="2400" b="0" dirty="0"/>
              <a:t> </a:t>
            </a:r>
            <a:r>
              <a:rPr lang="en-US" sz="2400" b="0" dirty="0" err="1"/>
              <a:t>að</a:t>
            </a:r>
            <a:r>
              <a:rPr lang="en-US" sz="2400" b="0" dirty="0"/>
              <a:t> </a:t>
            </a:r>
            <a:r>
              <a:rPr lang="en-US" sz="2400" b="0" dirty="0" err="1"/>
              <a:t>nýta</a:t>
            </a:r>
            <a:r>
              <a:rPr lang="en-US" sz="2400" b="0" dirty="0"/>
              <a:t> </a:t>
            </a:r>
            <a:r>
              <a:rPr lang="en-US" sz="2400" b="0" dirty="0" err="1"/>
              <a:t>sér</a:t>
            </a:r>
            <a:r>
              <a:rPr lang="en-US" sz="2400" b="0" dirty="0"/>
              <a:t> Star Wars </a:t>
            </a:r>
            <a:r>
              <a:rPr lang="en-US" sz="2400" b="0" dirty="0" err="1"/>
              <a:t>frægð</a:t>
            </a:r>
            <a:r>
              <a:rPr lang="en-US" sz="2400" b="0" dirty="0"/>
              <a:t> </a:t>
            </a:r>
            <a:r>
              <a:rPr lang="en-US" sz="2400" b="0" dirty="0" err="1"/>
              <a:t>Skellig</a:t>
            </a:r>
            <a:r>
              <a:rPr lang="en-US" sz="2400" b="0" dirty="0"/>
              <a:t> Michaels. </a:t>
            </a:r>
            <a:r>
              <a:rPr lang="en-US" sz="2400" b="0" dirty="0" err="1"/>
              <a:t>Ferðamenn</a:t>
            </a:r>
            <a:r>
              <a:rPr lang="en-US" sz="2400" b="0" dirty="0"/>
              <a:t> </a:t>
            </a:r>
            <a:r>
              <a:rPr lang="en-US" sz="2400" b="0" dirty="0" err="1"/>
              <a:t>komast</a:t>
            </a:r>
            <a:r>
              <a:rPr lang="en-US" sz="2400" b="0" dirty="0"/>
              <a:t> </a:t>
            </a:r>
            <a:r>
              <a:rPr lang="en-US" sz="2400" b="0" dirty="0" err="1"/>
              <a:t>einungis</a:t>
            </a:r>
            <a:r>
              <a:rPr lang="en-US" sz="2400" b="0" dirty="0"/>
              <a:t> á </a:t>
            </a:r>
            <a:r>
              <a:rPr lang="en-US" sz="2400" b="0" dirty="0" err="1"/>
              <a:t>eyjuna</a:t>
            </a:r>
            <a:r>
              <a:rPr lang="en-US" sz="2400" b="0" dirty="0"/>
              <a:t> </a:t>
            </a:r>
            <a:r>
              <a:rPr lang="en-US" sz="2400" b="0" dirty="0" err="1"/>
              <a:t>með</a:t>
            </a:r>
            <a:r>
              <a:rPr lang="en-US" sz="2400" b="0" dirty="0"/>
              <a:t> </a:t>
            </a:r>
            <a:r>
              <a:rPr lang="en-US" sz="2400" b="0" dirty="0" err="1"/>
              <a:t>einum</a:t>
            </a:r>
            <a:r>
              <a:rPr lang="en-US" sz="2400" b="0" dirty="0"/>
              <a:t> </a:t>
            </a:r>
            <a:r>
              <a:rPr lang="en-US" sz="2400" b="0" dirty="0" err="1"/>
              <a:t>af</a:t>
            </a:r>
            <a:r>
              <a:rPr lang="en-US" sz="2400" b="0" dirty="0"/>
              <a:t> 15 </a:t>
            </a:r>
            <a:r>
              <a:rPr lang="en-US" sz="2400" b="0" dirty="0" err="1"/>
              <a:t>Skellig</a:t>
            </a:r>
            <a:r>
              <a:rPr lang="en-US" sz="2400" b="0" dirty="0"/>
              <a:t> Michael Landing Boat Tours </a:t>
            </a:r>
            <a:r>
              <a:rPr lang="en-US" sz="2400" b="0" dirty="0" err="1"/>
              <a:t>sem</a:t>
            </a:r>
            <a:r>
              <a:rPr lang="en-US" sz="2400" b="0" dirty="0"/>
              <a:t> </a:t>
            </a:r>
            <a:r>
              <a:rPr lang="en-US" sz="2400" b="0" dirty="0" err="1"/>
              <a:t>hafa</a:t>
            </a:r>
            <a:r>
              <a:rPr lang="en-US" sz="2400" b="0" dirty="0"/>
              <a:t> </a:t>
            </a:r>
            <a:r>
              <a:rPr lang="en-US" sz="2400" b="0" dirty="0" err="1"/>
              <a:t>fengið</a:t>
            </a:r>
            <a:r>
              <a:rPr lang="en-US" sz="2400" b="0" dirty="0"/>
              <a:t> </a:t>
            </a:r>
            <a:r>
              <a:rPr lang="en-US" sz="2400" b="0" dirty="0" err="1"/>
              <a:t>tilskilin</a:t>
            </a:r>
            <a:r>
              <a:rPr lang="en-US" sz="2400" b="0" dirty="0"/>
              <a:t> </a:t>
            </a:r>
            <a:r>
              <a:rPr lang="en-US" sz="2400" b="0" dirty="0" err="1"/>
              <a:t>leyfi</a:t>
            </a:r>
            <a:r>
              <a:rPr lang="en-US" sz="2400" b="0" dirty="0"/>
              <a:t>.</a:t>
            </a:r>
            <a:endParaRPr lang="en-IE" sz="2400" b="0" dirty="0"/>
          </a:p>
        </p:txBody>
      </p:sp>
      <p:sp>
        <p:nvSpPr>
          <p:cNvPr id="5" name="Text Placeholder 4">
            <a:extLst>
              <a:ext uri="{FF2B5EF4-FFF2-40B4-BE49-F238E27FC236}">
                <a16:creationId xmlns:a16="http://schemas.microsoft.com/office/drawing/2014/main" id="{0DD82B32-9A57-4CA2-8F74-848009617B84}"/>
              </a:ext>
            </a:extLst>
          </p:cNvPr>
          <p:cNvSpPr>
            <a:spLocks noGrp="1"/>
          </p:cNvSpPr>
          <p:nvPr>
            <p:ph type="body" sz="quarter" idx="14"/>
          </p:nvPr>
        </p:nvSpPr>
        <p:spPr>
          <a:xfrm>
            <a:off x="7686674" y="3794253"/>
            <a:ext cx="4286251" cy="2164180"/>
          </a:xfrm>
        </p:spPr>
        <p:txBody>
          <a:bodyPr/>
          <a:lstStyle/>
          <a:p>
            <a:pPr algn="just"/>
            <a:r>
              <a:rPr lang="en-US" dirty="0" err="1"/>
              <a:t>Einungis</a:t>
            </a:r>
            <a:r>
              <a:rPr lang="en-US" dirty="0"/>
              <a:t> 12 </a:t>
            </a:r>
            <a:r>
              <a:rPr lang="en-US" dirty="0" err="1"/>
              <a:t>manns</a:t>
            </a:r>
            <a:r>
              <a:rPr lang="en-US" dirty="0"/>
              <a:t> </a:t>
            </a:r>
            <a:r>
              <a:rPr lang="en-US" dirty="0" err="1"/>
              <a:t>komast</a:t>
            </a:r>
            <a:r>
              <a:rPr lang="en-US" dirty="0"/>
              <a:t> </a:t>
            </a:r>
            <a:r>
              <a:rPr lang="en-US" dirty="0" err="1"/>
              <a:t>fyrir</a:t>
            </a:r>
            <a:r>
              <a:rPr lang="en-US" dirty="0"/>
              <a:t> í </a:t>
            </a:r>
            <a:r>
              <a:rPr lang="en-US" dirty="0" err="1"/>
              <a:t>hverjum</a:t>
            </a:r>
            <a:r>
              <a:rPr lang="en-US" dirty="0"/>
              <a:t> </a:t>
            </a:r>
            <a:r>
              <a:rPr lang="en-US" dirty="0" err="1"/>
              <a:t>bát</a:t>
            </a:r>
            <a:r>
              <a:rPr lang="en-US" dirty="0"/>
              <a:t> og </a:t>
            </a:r>
            <a:r>
              <a:rPr lang="en-US" dirty="0" err="1"/>
              <a:t>því</a:t>
            </a:r>
            <a:r>
              <a:rPr lang="en-US" dirty="0"/>
              <a:t> </a:t>
            </a:r>
            <a:r>
              <a:rPr lang="en-US" dirty="0" err="1"/>
              <a:t>komast</a:t>
            </a:r>
            <a:r>
              <a:rPr lang="en-US" dirty="0"/>
              <a:t> </a:t>
            </a:r>
            <a:r>
              <a:rPr lang="en-US" dirty="0" err="1"/>
              <a:t>aðeins</a:t>
            </a:r>
            <a:r>
              <a:rPr lang="en-US" dirty="0"/>
              <a:t> 180 </a:t>
            </a:r>
            <a:r>
              <a:rPr lang="en-US" dirty="0" err="1"/>
              <a:t>manns</a:t>
            </a:r>
            <a:r>
              <a:rPr lang="en-US" dirty="0"/>
              <a:t> í land á </a:t>
            </a:r>
            <a:r>
              <a:rPr lang="en-US" dirty="0" err="1"/>
              <a:t>eyjuna</a:t>
            </a:r>
            <a:r>
              <a:rPr lang="en-US" dirty="0"/>
              <a:t> </a:t>
            </a:r>
            <a:r>
              <a:rPr lang="en-US" dirty="0" err="1"/>
              <a:t>daglega</a:t>
            </a:r>
            <a:r>
              <a:rPr lang="en-US" dirty="0"/>
              <a:t>. </a:t>
            </a:r>
            <a:r>
              <a:rPr lang="en-US" dirty="0" err="1"/>
              <a:t>Skellig</a:t>
            </a:r>
            <a:r>
              <a:rPr lang="en-US" dirty="0"/>
              <a:t> Michael </a:t>
            </a:r>
            <a:r>
              <a:rPr lang="en-US" dirty="0" err="1"/>
              <a:t>var</a:t>
            </a:r>
            <a:r>
              <a:rPr lang="en-US" dirty="0"/>
              <a:t> </a:t>
            </a:r>
            <a:r>
              <a:rPr lang="en-US" dirty="0" err="1"/>
              <a:t>skráð</a:t>
            </a:r>
            <a:r>
              <a:rPr lang="en-US" dirty="0"/>
              <a:t> á </a:t>
            </a:r>
            <a:r>
              <a:rPr lang="en-US" dirty="0" err="1"/>
              <a:t>heimsminjaskrá</a:t>
            </a:r>
            <a:r>
              <a:rPr lang="en-US" dirty="0"/>
              <a:t> </a:t>
            </a:r>
            <a:r>
              <a:rPr lang="en-US" dirty="0" err="1"/>
              <a:t>árið</a:t>
            </a:r>
            <a:r>
              <a:rPr lang="en-US" dirty="0"/>
              <a:t> 1996 - </a:t>
            </a:r>
            <a:r>
              <a:rPr lang="en-US" dirty="0" err="1">
                <a:hlinkClick r:id="rId3"/>
              </a:rPr>
              <a:t>Sceilg</a:t>
            </a:r>
            <a:r>
              <a:rPr lang="en-US" dirty="0">
                <a:hlinkClick r:id="rId3"/>
              </a:rPr>
              <a:t> </a:t>
            </a:r>
            <a:r>
              <a:rPr lang="en-US" dirty="0" err="1">
                <a:hlinkClick r:id="rId3"/>
              </a:rPr>
              <a:t>Mhichíl</a:t>
            </a:r>
            <a:r>
              <a:rPr lang="en-US" dirty="0">
                <a:hlinkClick r:id="rId3"/>
              </a:rPr>
              <a:t> - UNESCO World Heritage Centre</a:t>
            </a:r>
            <a:endParaRPr lang="en-IE" dirty="0"/>
          </a:p>
        </p:txBody>
      </p:sp>
      <p:sp>
        <p:nvSpPr>
          <p:cNvPr id="6" name="Text Placeholder 3">
            <a:extLst>
              <a:ext uri="{FF2B5EF4-FFF2-40B4-BE49-F238E27FC236}">
                <a16:creationId xmlns:a16="http://schemas.microsoft.com/office/drawing/2014/main" id="{7E89B02C-925A-4528-B803-38887A74F714}"/>
              </a:ext>
            </a:extLst>
          </p:cNvPr>
          <p:cNvSpPr txBox="1">
            <a:spLocks/>
          </p:cNvSpPr>
          <p:nvPr/>
        </p:nvSpPr>
        <p:spPr>
          <a:xfrm>
            <a:off x="6873595" y="80741"/>
            <a:ext cx="5385080"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SJÁLFBÆR FERÐAÞJÓNUSTA – SKELLIG MICHAEL, ÍRLANDI</a:t>
            </a:r>
          </a:p>
        </p:txBody>
      </p:sp>
      <p:pic>
        <p:nvPicPr>
          <p:cNvPr id="11" name="Picture Placeholder 7">
            <a:extLst>
              <a:ext uri="{FF2B5EF4-FFF2-40B4-BE49-F238E27FC236}">
                <a16:creationId xmlns:a16="http://schemas.microsoft.com/office/drawing/2014/main" id="{A2DCCF6E-C935-4D60-B5AA-529DFC531755}"/>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446088" y="523875"/>
            <a:ext cx="3798887" cy="4222750"/>
          </a:xfrm>
          <a:prstGeom prst="rect">
            <a:avLst/>
          </a:prstGeom>
        </p:spPr>
      </p:pic>
      <p:pic>
        <p:nvPicPr>
          <p:cNvPr id="14" name="Picture Placeholder 13">
            <a:extLst>
              <a:ext uri="{FF2B5EF4-FFF2-40B4-BE49-F238E27FC236}">
                <a16:creationId xmlns:a16="http://schemas.microsoft.com/office/drawing/2014/main" id="{3CA7250B-C11A-4C31-A330-D4519D441554}"/>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7254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F178B5A-8491-4454-918C-805831E498C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8" name="Picture Placeholder 7">
            <a:extLst>
              <a:ext uri="{FF2B5EF4-FFF2-40B4-BE49-F238E27FC236}">
                <a16:creationId xmlns:a16="http://schemas.microsoft.com/office/drawing/2014/main" id="{FB070866-F77B-4C68-AB60-08FCBA95B9D6}"/>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21FBC56-05DC-4278-99E6-621EB2B47822}"/>
              </a:ext>
            </a:extLst>
          </p:cNvPr>
          <p:cNvSpPr>
            <a:spLocks noGrp="1"/>
          </p:cNvSpPr>
          <p:nvPr>
            <p:ph type="body" sz="quarter" idx="13"/>
          </p:nvPr>
        </p:nvSpPr>
        <p:spPr>
          <a:xfrm>
            <a:off x="4635220" y="1722221"/>
            <a:ext cx="7442479" cy="2018692"/>
          </a:xfrm>
        </p:spPr>
        <p:txBody>
          <a:bodyPr>
            <a:normAutofit/>
          </a:bodyPr>
          <a:lstStyle/>
          <a:p>
            <a:pPr algn="just"/>
            <a:r>
              <a:rPr lang="en-US" sz="2400" b="0" dirty="0" err="1"/>
              <a:t>Ávinningurinn</a:t>
            </a:r>
            <a:r>
              <a:rPr lang="en-US" sz="2400" b="0" dirty="0"/>
              <a:t> </a:t>
            </a:r>
            <a:r>
              <a:rPr lang="en-US" sz="2400" b="0" dirty="0" err="1"/>
              <a:t>króatísku</a:t>
            </a:r>
            <a:r>
              <a:rPr lang="en-US" sz="2400" b="0" dirty="0"/>
              <a:t> </a:t>
            </a:r>
            <a:r>
              <a:rPr lang="en-US" sz="2400" b="0" dirty="0" err="1"/>
              <a:t>borgarinnar</a:t>
            </a:r>
            <a:r>
              <a:rPr lang="en-US" sz="2400" b="0" dirty="0"/>
              <a:t> Dubrovnik </a:t>
            </a:r>
            <a:r>
              <a:rPr lang="en-US" sz="2400" b="0" dirty="0" err="1"/>
              <a:t>af</a:t>
            </a:r>
            <a:r>
              <a:rPr lang="en-US" sz="2400" b="0" dirty="0"/>
              <a:t> </a:t>
            </a:r>
            <a:r>
              <a:rPr lang="en-US" sz="2400" b="0" dirty="0" err="1"/>
              <a:t>því</a:t>
            </a:r>
            <a:r>
              <a:rPr lang="en-US" sz="2400" b="0" dirty="0"/>
              <a:t> </a:t>
            </a:r>
            <a:r>
              <a:rPr lang="en-US" sz="2400" b="0" dirty="0" err="1"/>
              <a:t>að</a:t>
            </a:r>
            <a:r>
              <a:rPr lang="en-US" sz="2400" b="0" dirty="0"/>
              <a:t>  vera </a:t>
            </a:r>
            <a:r>
              <a:rPr lang="en-US" sz="2400" b="0" dirty="0" err="1"/>
              <a:t>tökustaður</a:t>
            </a:r>
            <a:r>
              <a:rPr lang="en-US" sz="2400" b="0" dirty="0"/>
              <a:t> King’s Landing í Game of Thrones </a:t>
            </a:r>
            <a:r>
              <a:rPr lang="en-US" sz="2400" b="0" dirty="0" err="1"/>
              <a:t>hefur</a:t>
            </a:r>
            <a:r>
              <a:rPr lang="en-US" sz="2400" b="0" dirty="0"/>
              <a:t> </a:t>
            </a:r>
            <a:r>
              <a:rPr lang="en-US" sz="2400" b="0" dirty="0" err="1"/>
              <a:t>verið</a:t>
            </a:r>
            <a:r>
              <a:rPr lang="en-US" sz="2400" b="0" dirty="0"/>
              <a:t> </a:t>
            </a:r>
            <a:r>
              <a:rPr lang="en-US" sz="2400" b="0" dirty="0" err="1"/>
              <a:t>nokkuð</a:t>
            </a:r>
            <a:r>
              <a:rPr lang="en-US" sz="2400" b="0" dirty="0"/>
              <a:t> </a:t>
            </a:r>
            <a:r>
              <a:rPr lang="en-US" sz="2400" b="0" dirty="0" err="1"/>
              <a:t>misjafn</a:t>
            </a:r>
            <a:r>
              <a:rPr lang="en-US" sz="2400" b="0" dirty="0"/>
              <a:t>. </a:t>
            </a:r>
            <a:r>
              <a:rPr lang="en-US" sz="2400" b="0" dirty="0" err="1"/>
              <a:t>Fjöldi</a:t>
            </a:r>
            <a:r>
              <a:rPr lang="en-US" sz="2400" b="0" dirty="0"/>
              <a:t> </a:t>
            </a:r>
            <a:r>
              <a:rPr lang="en-US" sz="2400" b="0" dirty="0" err="1"/>
              <a:t>fyrirtækja</a:t>
            </a:r>
            <a:r>
              <a:rPr lang="en-US" sz="2400" b="0" dirty="0"/>
              <a:t> </a:t>
            </a:r>
            <a:r>
              <a:rPr lang="en-US" sz="2400" b="0" dirty="0" err="1"/>
              <a:t>hefur</a:t>
            </a:r>
            <a:r>
              <a:rPr lang="en-US" sz="2400" b="0" dirty="0"/>
              <a:t> </a:t>
            </a:r>
            <a:r>
              <a:rPr lang="en-US" sz="2400" b="0" dirty="0" err="1"/>
              <a:t>notið</a:t>
            </a:r>
            <a:r>
              <a:rPr lang="en-US" sz="2400" b="0" dirty="0"/>
              <a:t> </a:t>
            </a:r>
            <a:r>
              <a:rPr lang="en-US" sz="2400" b="0" dirty="0" err="1"/>
              <a:t>góðs</a:t>
            </a:r>
            <a:r>
              <a:rPr lang="en-US" sz="2400" b="0" dirty="0"/>
              <a:t> </a:t>
            </a:r>
            <a:r>
              <a:rPr lang="en-US" sz="2400" b="0" dirty="0" err="1"/>
              <a:t>af</a:t>
            </a:r>
            <a:r>
              <a:rPr lang="en-US" sz="2400" b="0" dirty="0"/>
              <a:t> </a:t>
            </a:r>
            <a:r>
              <a:rPr lang="en-US" sz="2400" b="0" dirty="0" err="1"/>
              <a:t>því</a:t>
            </a:r>
            <a:r>
              <a:rPr lang="en-US" sz="2400" b="0" dirty="0"/>
              <a:t> – </a:t>
            </a:r>
            <a:r>
              <a:rPr lang="en-US" sz="2400" b="0" dirty="0" err="1"/>
              <a:t>en</a:t>
            </a:r>
            <a:r>
              <a:rPr lang="en-US" sz="2400" b="0" dirty="0"/>
              <a:t> </a:t>
            </a:r>
            <a:r>
              <a:rPr lang="en-US" sz="2400" b="0" dirty="0" err="1"/>
              <a:t>fjölgun</a:t>
            </a:r>
            <a:r>
              <a:rPr lang="en-US" sz="2400" b="0" dirty="0"/>
              <a:t> </a:t>
            </a:r>
            <a:r>
              <a:rPr lang="en-US" sz="2400" b="0" dirty="0" err="1"/>
              <a:t>gesta</a:t>
            </a:r>
            <a:r>
              <a:rPr lang="en-US" sz="2400" b="0" dirty="0"/>
              <a:t> </a:t>
            </a:r>
            <a:r>
              <a:rPr lang="en-US" sz="2400" b="0" dirty="0" err="1"/>
              <a:t>hefur</a:t>
            </a:r>
            <a:r>
              <a:rPr lang="en-US" sz="2400" b="0" dirty="0"/>
              <a:t> </a:t>
            </a:r>
            <a:r>
              <a:rPr lang="en-US" sz="2400" b="0" dirty="0" err="1"/>
              <a:t>leitt</a:t>
            </a:r>
            <a:r>
              <a:rPr lang="en-US" sz="2400" b="0" dirty="0"/>
              <a:t> </a:t>
            </a:r>
            <a:r>
              <a:rPr lang="en-US" sz="2400" b="0" dirty="0" err="1"/>
              <a:t>til</a:t>
            </a:r>
            <a:r>
              <a:rPr lang="en-US" sz="2400" b="0" dirty="0"/>
              <a:t> </a:t>
            </a:r>
            <a:r>
              <a:rPr lang="en-US" sz="2400" b="0" dirty="0" err="1"/>
              <a:t>mikilla</a:t>
            </a:r>
            <a:r>
              <a:rPr lang="en-US" sz="2400" b="0" dirty="0"/>
              <a:t> </a:t>
            </a:r>
            <a:r>
              <a:rPr lang="en-US" sz="2400" b="0" dirty="0" err="1"/>
              <a:t>þrengsla</a:t>
            </a:r>
            <a:r>
              <a:rPr lang="en-US" sz="2400" b="0" dirty="0"/>
              <a:t> í </a:t>
            </a:r>
            <a:r>
              <a:rPr lang="en-US" sz="2400" b="0" dirty="0" err="1"/>
              <a:t>borginni</a:t>
            </a:r>
            <a:r>
              <a:rPr lang="en-US" sz="2400" b="0" dirty="0"/>
              <a:t>.</a:t>
            </a:r>
            <a:endParaRPr lang="en-IE" sz="2400" b="0" dirty="0"/>
          </a:p>
        </p:txBody>
      </p:sp>
      <p:sp>
        <p:nvSpPr>
          <p:cNvPr id="5" name="Text Placeholder 4">
            <a:extLst>
              <a:ext uri="{FF2B5EF4-FFF2-40B4-BE49-F238E27FC236}">
                <a16:creationId xmlns:a16="http://schemas.microsoft.com/office/drawing/2014/main" id="{0DD82B32-9A57-4CA2-8F74-848009617B84}"/>
              </a:ext>
            </a:extLst>
          </p:cNvPr>
          <p:cNvSpPr>
            <a:spLocks noGrp="1"/>
          </p:cNvSpPr>
          <p:nvPr>
            <p:ph type="body" sz="quarter" idx="14"/>
          </p:nvPr>
        </p:nvSpPr>
        <p:spPr>
          <a:xfrm>
            <a:off x="7585075" y="3532432"/>
            <a:ext cx="4145108" cy="2164180"/>
          </a:xfrm>
        </p:spPr>
        <p:txBody>
          <a:bodyPr/>
          <a:lstStyle/>
          <a:p>
            <a:r>
              <a:rPr lang="en-US" sz="2200" b="0" dirty="0" err="1"/>
              <a:t>Árið</a:t>
            </a:r>
            <a:r>
              <a:rPr lang="en-US" sz="2200" b="0" dirty="0"/>
              <a:t> 2018 </a:t>
            </a:r>
            <a:r>
              <a:rPr lang="en-US" sz="2200" b="0" dirty="0" err="1"/>
              <a:t>tók</a:t>
            </a:r>
            <a:r>
              <a:rPr lang="en-US" sz="2200" b="0" dirty="0"/>
              <a:t> </a:t>
            </a:r>
            <a:r>
              <a:rPr lang="en-US" sz="2200" b="0" dirty="0" err="1"/>
              <a:t>borgarstjórinn</a:t>
            </a:r>
            <a:r>
              <a:rPr lang="en-US" sz="2200" b="0" dirty="0"/>
              <a:t> í Dubrovnik </a:t>
            </a:r>
            <a:r>
              <a:rPr lang="en-US" sz="2200" b="0" dirty="0" err="1"/>
              <a:t>til</a:t>
            </a:r>
            <a:r>
              <a:rPr lang="en-US" sz="2200" b="0" dirty="0"/>
              <a:t> </a:t>
            </a:r>
            <a:r>
              <a:rPr lang="en-US" sz="2200" b="0" dirty="0" err="1"/>
              <a:t>þess</a:t>
            </a:r>
            <a:r>
              <a:rPr lang="en-US" sz="2200" b="0" dirty="0"/>
              <a:t> </a:t>
            </a:r>
            <a:r>
              <a:rPr lang="en-US" sz="2200" b="0" dirty="0" err="1"/>
              <a:t>ráðs</a:t>
            </a:r>
            <a:r>
              <a:rPr lang="en-US" sz="2200" b="0" dirty="0"/>
              <a:t> </a:t>
            </a:r>
            <a:r>
              <a:rPr lang="en-US" sz="2200" b="0" dirty="0" err="1"/>
              <a:t>að</a:t>
            </a:r>
            <a:r>
              <a:rPr lang="en-US" sz="2200" b="0" dirty="0"/>
              <a:t> </a:t>
            </a:r>
            <a:r>
              <a:rPr lang="en-US" sz="2200" b="0" dirty="0" err="1"/>
              <a:t>loka</a:t>
            </a:r>
            <a:r>
              <a:rPr lang="en-US" sz="2200" b="0" dirty="0"/>
              <a:t> 80% </a:t>
            </a:r>
            <a:r>
              <a:rPr lang="en-US" sz="2200" b="0" dirty="0" err="1"/>
              <a:t>af</a:t>
            </a:r>
            <a:r>
              <a:rPr lang="en-US" sz="2200" b="0" dirty="0"/>
              <a:t> </a:t>
            </a:r>
            <a:r>
              <a:rPr lang="en-US" sz="2200" b="0" dirty="0" err="1"/>
              <a:t>öllum</a:t>
            </a:r>
            <a:r>
              <a:rPr lang="en-US" sz="2200" b="0" dirty="0"/>
              <a:t> </a:t>
            </a:r>
            <a:r>
              <a:rPr lang="en-US" sz="2200" b="0" dirty="0" err="1"/>
              <a:t>sölubásum</a:t>
            </a:r>
            <a:r>
              <a:rPr lang="en-US" sz="2200" b="0" dirty="0"/>
              <a:t> </a:t>
            </a:r>
            <a:r>
              <a:rPr lang="en-US" sz="2200" dirty="0" err="1"/>
              <a:t>sem</a:t>
            </a:r>
            <a:r>
              <a:rPr lang="en-US" sz="2200" dirty="0"/>
              <a:t> </a:t>
            </a:r>
            <a:r>
              <a:rPr lang="en-US" sz="2200" dirty="0" err="1"/>
              <a:t>seldu</a:t>
            </a:r>
            <a:r>
              <a:rPr lang="en-US" sz="2200" b="0" dirty="0"/>
              <a:t> </a:t>
            </a:r>
            <a:r>
              <a:rPr lang="en-US" sz="2200" b="0" dirty="0" err="1"/>
              <a:t>minjagripi</a:t>
            </a:r>
            <a:r>
              <a:rPr lang="en-US" sz="2200" dirty="0"/>
              <a:t> í </a:t>
            </a:r>
            <a:r>
              <a:rPr lang="en-US" sz="2200" dirty="0" err="1"/>
              <a:t>miðborginni</a:t>
            </a:r>
            <a:r>
              <a:rPr lang="en-US" sz="2200" dirty="0"/>
              <a:t>. </a:t>
            </a:r>
            <a:r>
              <a:rPr lang="en-US" sz="2200" dirty="0" err="1"/>
              <a:t>Kvóti</a:t>
            </a:r>
            <a:r>
              <a:rPr lang="en-US" sz="2200" dirty="0"/>
              <a:t> var </a:t>
            </a:r>
            <a:r>
              <a:rPr lang="en-US" sz="2200" dirty="0" err="1"/>
              <a:t>einnig</a:t>
            </a:r>
            <a:r>
              <a:rPr lang="en-US" sz="2200" dirty="0"/>
              <a:t> </a:t>
            </a:r>
            <a:r>
              <a:rPr lang="en-US" sz="2200" dirty="0" err="1"/>
              <a:t>settur</a:t>
            </a:r>
            <a:r>
              <a:rPr lang="en-US" sz="2200" dirty="0"/>
              <a:t> á </a:t>
            </a:r>
            <a:r>
              <a:rPr lang="en-US" sz="2200" b="0" dirty="0" err="1"/>
              <a:t>fjölda</a:t>
            </a:r>
            <a:r>
              <a:rPr lang="en-US" sz="2200" b="0" dirty="0"/>
              <a:t> </a:t>
            </a:r>
            <a:r>
              <a:rPr lang="en-US" sz="2200" b="0" dirty="0" err="1"/>
              <a:t>ferðamanna</a:t>
            </a:r>
            <a:r>
              <a:rPr lang="en-US" sz="2200" b="0" dirty="0"/>
              <a:t> </a:t>
            </a:r>
            <a:r>
              <a:rPr lang="en-US" sz="2200" b="0" dirty="0" err="1"/>
              <a:t>sem</a:t>
            </a:r>
            <a:r>
              <a:rPr lang="en-US" sz="2200" b="0" dirty="0"/>
              <a:t> gat </a:t>
            </a:r>
            <a:r>
              <a:rPr lang="en-US" sz="2200" b="0" dirty="0" err="1"/>
              <a:t>komið</a:t>
            </a:r>
            <a:r>
              <a:rPr lang="en-US" sz="2200" b="0" dirty="0"/>
              <a:t> inn í </a:t>
            </a:r>
            <a:r>
              <a:rPr lang="en-US" sz="2200" b="0" dirty="0" err="1"/>
              <a:t>borgina</a:t>
            </a:r>
            <a:r>
              <a:rPr lang="en-US" sz="2200" b="0" dirty="0"/>
              <a:t> </a:t>
            </a:r>
            <a:r>
              <a:rPr lang="en-US" sz="2200" b="0" dirty="0" err="1"/>
              <a:t>með</a:t>
            </a:r>
            <a:r>
              <a:rPr lang="en-US" sz="2200" b="0" dirty="0"/>
              <a:t> </a:t>
            </a:r>
            <a:r>
              <a:rPr lang="en-US" sz="2200" b="0" dirty="0" err="1"/>
              <a:t>rútum</a:t>
            </a:r>
            <a:r>
              <a:rPr lang="en-US" sz="2200" b="0" dirty="0"/>
              <a:t> og </a:t>
            </a:r>
            <a:r>
              <a:rPr lang="en-US" sz="2200" b="0" dirty="0" err="1"/>
              <a:t>skemmtiferðaskipum</a:t>
            </a:r>
            <a:r>
              <a:rPr lang="en-US" sz="2200" b="0" dirty="0"/>
              <a:t>. </a:t>
            </a:r>
            <a:endParaRPr lang="en-IE" sz="2200" dirty="0"/>
          </a:p>
        </p:txBody>
      </p:sp>
      <p:sp>
        <p:nvSpPr>
          <p:cNvPr id="6" name="Text Placeholder 3">
            <a:extLst>
              <a:ext uri="{FF2B5EF4-FFF2-40B4-BE49-F238E27FC236}">
                <a16:creationId xmlns:a16="http://schemas.microsoft.com/office/drawing/2014/main" id="{7E89B02C-925A-4528-B803-38887A74F714}"/>
              </a:ext>
            </a:extLst>
          </p:cNvPr>
          <p:cNvSpPr txBox="1">
            <a:spLocks/>
          </p:cNvSpPr>
          <p:nvPr/>
        </p:nvSpPr>
        <p:spPr>
          <a:xfrm>
            <a:off x="6873595" y="299816"/>
            <a:ext cx="52041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TEKIÐ Á OFGNÓTT FERÐAMENNSKU Í DUBROVNIK</a:t>
            </a:r>
          </a:p>
        </p:txBody>
      </p:sp>
      <p:sp>
        <p:nvSpPr>
          <p:cNvPr id="9" name="TextBox 8">
            <a:extLst>
              <a:ext uri="{FF2B5EF4-FFF2-40B4-BE49-F238E27FC236}">
                <a16:creationId xmlns:a16="http://schemas.microsoft.com/office/drawing/2014/main" id="{2DF529BA-1D19-4506-A95A-BF4AEFD756A1}"/>
              </a:ext>
            </a:extLst>
          </p:cNvPr>
          <p:cNvSpPr txBox="1"/>
          <p:nvPr/>
        </p:nvSpPr>
        <p:spPr>
          <a:xfrm>
            <a:off x="2615878" y="6204030"/>
            <a:ext cx="1794076" cy="369332"/>
          </a:xfrm>
          <a:prstGeom prst="rect">
            <a:avLst/>
          </a:prstGeom>
          <a:noFill/>
        </p:spPr>
        <p:txBody>
          <a:bodyPr wrap="square" rtlCol="0">
            <a:spAutoFit/>
          </a:bodyPr>
          <a:lstStyle/>
          <a:p>
            <a:r>
              <a:rPr lang="en-IE" dirty="0">
                <a:hlinkClick r:id="rId5"/>
              </a:rPr>
              <a:t>Source</a:t>
            </a:r>
            <a:endParaRPr lang="en-IE" dirty="0"/>
          </a:p>
        </p:txBody>
      </p:sp>
    </p:spTree>
    <p:extLst>
      <p:ext uri="{BB962C8B-B14F-4D97-AF65-F5344CB8AC3E}">
        <p14:creationId xmlns:p14="http://schemas.microsoft.com/office/powerpoint/2010/main" val="48724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p:txBody>
          <a:bodyPr>
            <a:normAutofit fontScale="85000" lnSpcReduction="10000"/>
          </a:bodyPr>
          <a:lstStyle/>
          <a:p>
            <a:r>
              <a:rPr lang="en-US" b="0" dirty="0"/>
              <a:t>KAFLI 3: </a:t>
            </a:r>
            <a:r>
              <a:rPr lang="en-IE" dirty="0"/>
              <a:t>ÁVINNINGUR ÞESS AÐ VERA HLUTI AF STERKU SVÆÐISBUNDNU OG SJÁLFBÆRU VÖRUMERKI/KYNNINGU</a:t>
            </a:r>
          </a:p>
        </p:txBody>
      </p:sp>
      <p:pic>
        <p:nvPicPr>
          <p:cNvPr id="22" name="Picture Placeholder 21">
            <a:extLst>
              <a:ext uri="{FF2B5EF4-FFF2-40B4-BE49-F238E27FC236}">
                <a16:creationId xmlns:a16="http://schemas.microsoft.com/office/drawing/2014/main" id="{012C9417-DAEE-4472-8647-F800E7D08C6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4789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D91FC-9C66-4945-A7D8-55DAC7BEE3CC}"/>
              </a:ext>
            </a:extLst>
          </p:cNvPr>
          <p:cNvSpPr>
            <a:spLocks noGrp="1"/>
          </p:cNvSpPr>
          <p:nvPr>
            <p:ph type="body" sz="quarter" idx="13"/>
          </p:nvPr>
        </p:nvSpPr>
        <p:spPr>
          <a:xfrm>
            <a:off x="-1" y="936395"/>
            <a:ext cx="3935003" cy="3297980"/>
          </a:xfrm>
        </p:spPr>
        <p:txBody>
          <a:bodyPr>
            <a:normAutofit/>
          </a:bodyPr>
          <a:lstStyle/>
          <a:p>
            <a:r>
              <a:rPr lang="en-IE" dirty="0"/>
              <a:t>MÁTTUR SVÆÐISBUNDINNA VÖRUMERKJA OG KYNNINGAR</a:t>
            </a:r>
          </a:p>
        </p:txBody>
      </p:sp>
      <p:sp>
        <p:nvSpPr>
          <p:cNvPr id="3" name="Text Placeholder 2">
            <a:extLst>
              <a:ext uri="{FF2B5EF4-FFF2-40B4-BE49-F238E27FC236}">
                <a16:creationId xmlns:a16="http://schemas.microsoft.com/office/drawing/2014/main" id="{84490B20-9290-42FD-B37A-85A94F70BED4}"/>
              </a:ext>
            </a:extLst>
          </p:cNvPr>
          <p:cNvSpPr>
            <a:spLocks noGrp="1"/>
          </p:cNvSpPr>
          <p:nvPr>
            <p:ph type="body" sz="quarter" idx="14"/>
          </p:nvPr>
        </p:nvSpPr>
        <p:spPr>
          <a:xfrm>
            <a:off x="497155" y="4771234"/>
            <a:ext cx="10142270" cy="2086765"/>
          </a:xfrm>
        </p:spPr>
        <p:txBody>
          <a:bodyPr/>
          <a:lstStyle/>
          <a:p>
            <a:r>
              <a:rPr lang="is-IS" sz="2300" dirty="0"/>
              <a:t>Erlendir ferðamenn hafa tilhneigingu til að skoða fyrst svæðisbundin vörumerki þegar þeir byrja að skipuleggja ferðina sína – hvað það sé sem einkennir svæðið og þar með hvað eigi helst að skoða og gera. Þess vegna getur það margborgað sig að samræma þitt framboð við svæðisbunda vörumerkið á þínu svæði. Það auðveldar ferðamönnum að staðsetja þig og þá afþreyingu sem þú býður upp á. Vörumerkið hjálpar því ferðamönnum að finna þitt framboð á vörum og þjónustu.</a:t>
            </a:r>
          </a:p>
        </p:txBody>
      </p:sp>
      <p:pic>
        <p:nvPicPr>
          <p:cNvPr id="12" name="Picture Placeholder 11">
            <a:extLst>
              <a:ext uri="{FF2B5EF4-FFF2-40B4-BE49-F238E27FC236}">
                <a16:creationId xmlns:a16="http://schemas.microsoft.com/office/drawing/2014/main" id="{3FAC318F-B4FD-4BE2-81D1-E61AC9A3D334}"/>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3587750" y="-11113"/>
            <a:ext cx="8628063" cy="4540251"/>
          </a:xfrm>
        </p:spPr>
      </p:pic>
    </p:spTree>
    <p:extLst>
      <p:ext uri="{BB962C8B-B14F-4D97-AF65-F5344CB8AC3E}">
        <p14:creationId xmlns:p14="http://schemas.microsoft.com/office/powerpoint/2010/main" val="145602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FB252E-CB67-457C-A445-01374318B835}"/>
              </a:ext>
            </a:extLst>
          </p:cNvPr>
          <p:cNvSpPr>
            <a:spLocks noGrp="1"/>
          </p:cNvSpPr>
          <p:nvPr>
            <p:ph type="body" sz="quarter" idx="13"/>
          </p:nvPr>
        </p:nvSpPr>
        <p:spPr>
          <a:xfrm>
            <a:off x="920574" y="1135625"/>
            <a:ext cx="4711930" cy="5405378"/>
          </a:xfrm>
        </p:spPr>
        <p:txBody>
          <a:bodyPr>
            <a:normAutofit/>
          </a:bodyPr>
          <a:lstStyle/>
          <a:p>
            <a:pPr rtl="0"/>
            <a:r>
              <a:rPr lang="en-US" i="0" dirty="0" err="1">
                <a:effectLst/>
              </a:rPr>
              <a:t>Svæðisbundið</a:t>
            </a:r>
            <a:r>
              <a:rPr lang="en-US" i="0" dirty="0">
                <a:effectLst/>
              </a:rPr>
              <a:t> </a:t>
            </a:r>
            <a:r>
              <a:rPr lang="en-US" i="0" dirty="0" err="1">
                <a:effectLst/>
              </a:rPr>
              <a:t>vörumerki</a:t>
            </a:r>
            <a:r>
              <a:rPr lang="en-US" i="0" dirty="0">
                <a:effectLst/>
              </a:rPr>
              <a:t> </a:t>
            </a:r>
            <a:r>
              <a:rPr lang="en-US" i="0" dirty="0" err="1">
                <a:effectLst/>
              </a:rPr>
              <a:t>er</a:t>
            </a:r>
            <a:r>
              <a:rPr lang="en-US" i="0" dirty="0">
                <a:effectLst/>
              </a:rPr>
              <a:t> </a:t>
            </a:r>
            <a:r>
              <a:rPr lang="en-US" i="0" dirty="0" err="1">
                <a:effectLst/>
              </a:rPr>
              <a:t>loforð</a:t>
            </a:r>
            <a:r>
              <a:rPr lang="en-US" i="0" dirty="0">
                <a:effectLst/>
              </a:rPr>
              <a:t> um </a:t>
            </a:r>
            <a:r>
              <a:rPr lang="en-US" i="0" dirty="0" err="1">
                <a:effectLst/>
              </a:rPr>
              <a:t>eftirminnilega</a:t>
            </a:r>
            <a:r>
              <a:rPr lang="en-US" i="0" dirty="0">
                <a:effectLst/>
              </a:rPr>
              <a:t> </a:t>
            </a:r>
            <a:r>
              <a:rPr lang="en-US" i="0" dirty="0" err="1">
                <a:effectLst/>
              </a:rPr>
              <a:t>upplifun</a:t>
            </a:r>
            <a:r>
              <a:rPr lang="en-US" i="0" dirty="0">
                <a:effectLst/>
              </a:rPr>
              <a:t> </a:t>
            </a:r>
            <a:r>
              <a:rPr lang="en-US" i="0" dirty="0" err="1">
                <a:effectLst/>
              </a:rPr>
              <a:t>sem</a:t>
            </a:r>
            <a:r>
              <a:rPr lang="en-US" i="0" dirty="0">
                <a:effectLst/>
              </a:rPr>
              <a:t> </a:t>
            </a:r>
            <a:r>
              <a:rPr lang="en-US" i="0" dirty="0" err="1">
                <a:effectLst/>
              </a:rPr>
              <a:t>er</a:t>
            </a:r>
            <a:r>
              <a:rPr lang="en-US" i="0" dirty="0">
                <a:effectLst/>
              </a:rPr>
              <a:t> </a:t>
            </a:r>
            <a:r>
              <a:rPr lang="en-US" i="0" dirty="0" err="1">
                <a:effectLst/>
              </a:rPr>
              <a:t>tengd</a:t>
            </a:r>
            <a:r>
              <a:rPr lang="en-US" i="0" dirty="0">
                <a:effectLst/>
              </a:rPr>
              <a:t> </a:t>
            </a:r>
            <a:r>
              <a:rPr lang="en-US" i="0" dirty="0" err="1">
                <a:effectLst/>
              </a:rPr>
              <a:t>sérkennum</a:t>
            </a:r>
            <a:r>
              <a:rPr lang="en-US" i="0" dirty="0">
                <a:effectLst/>
              </a:rPr>
              <a:t> </a:t>
            </a:r>
            <a:r>
              <a:rPr lang="en-US" i="0" dirty="0" err="1">
                <a:effectLst/>
              </a:rPr>
              <a:t>tiltekins</a:t>
            </a:r>
            <a:r>
              <a:rPr lang="en-US" i="0" dirty="0">
                <a:effectLst/>
              </a:rPr>
              <a:t> </a:t>
            </a:r>
            <a:r>
              <a:rPr lang="en-US" i="0" dirty="0" err="1">
                <a:effectLst/>
              </a:rPr>
              <a:t>áfangastaðar</a:t>
            </a:r>
            <a:r>
              <a:rPr lang="en-US" i="0" dirty="0">
                <a:effectLst/>
              </a:rPr>
              <a:t>.  </a:t>
            </a:r>
          </a:p>
          <a:p>
            <a:pPr rtl="0"/>
            <a:r>
              <a:rPr lang="en-US" sz="1500" i="0" dirty="0">
                <a:effectLst/>
              </a:rPr>
              <a:t>– Ritchie and Ritchie 1998</a:t>
            </a:r>
          </a:p>
          <a:p>
            <a:r>
              <a:rPr lang="en-US" b="0" i="0" dirty="0">
                <a:solidFill>
                  <a:srgbClr val="000000"/>
                </a:solidFill>
                <a:effectLst/>
              </a:rPr>
              <a:t/>
            </a:r>
            <a:br>
              <a:rPr lang="en-US" b="0" i="0" dirty="0">
                <a:solidFill>
                  <a:srgbClr val="000000"/>
                </a:solidFill>
                <a:effectLst/>
              </a:rPr>
            </a:br>
            <a:endParaRPr lang="en-IE" dirty="0"/>
          </a:p>
        </p:txBody>
      </p:sp>
      <p:sp>
        <p:nvSpPr>
          <p:cNvPr id="4" name="Text Placeholder 3">
            <a:extLst>
              <a:ext uri="{FF2B5EF4-FFF2-40B4-BE49-F238E27FC236}">
                <a16:creationId xmlns:a16="http://schemas.microsoft.com/office/drawing/2014/main" id="{C49081F0-51FE-4578-8258-C4319A369AF4}"/>
              </a:ext>
            </a:extLst>
          </p:cNvPr>
          <p:cNvSpPr>
            <a:spLocks noGrp="1"/>
          </p:cNvSpPr>
          <p:nvPr>
            <p:ph type="body" sz="quarter" idx="15"/>
          </p:nvPr>
        </p:nvSpPr>
        <p:spPr>
          <a:xfrm>
            <a:off x="484209" y="778567"/>
            <a:ext cx="2613204" cy="1221666"/>
          </a:xfrm>
        </p:spPr>
        <p:txBody>
          <a:bodyPr>
            <a:normAutofit fontScale="92500" lnSpcReduction="10000"/>
          </a:bodyPr>
          <a:lstStyle/>
          <a:p>
            <a:r>
              <a:rPr lang="en-IE" dirty="0"/>
              <a:t>“</a:t>
            </a:r>
          </a:p>
        </p:txBody>
      </p:sp>
      <p:sp>
        <p:nvSpPr>
          <p:cNvPr id="7" name="Text Placeholder 3">
            <a:extLst>
              <a:ext uri="{FF2B5EF4-FFF2-40B4-BE49-F238E27FC236}">
                <a16:creationId xmlns:a16="http://schemas.microsoft.com/office/drawing/2014/main" id="{59985DF2-5CEE-4316-B0C1-336129AC188D}"/>
              </a:ext>
            </a:extLst>
          </p:cNvPr>
          <p:cNvSpPr txBox="1">
            <a:spLocks/>
          </p:cNvSpPr>
          <p:nvPr/>
        </p:nvSpPr>
        <p:spPr>
          <a:xfrm rot="10800000">
            <a:off x="3121021" y="4549408"/>
            <a:ext cx="2613204" cy="122166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a:t>
            </a:r>
          </a:p>
        </p:txBody>
      </p:sp>
      <p:pic>
        <p:nvPicPr>
          <p:cNvPr id="14" name="Picture Placeholder 13" descr="A group of people posing for a photo&#10;&#10;Description automatically generated with medium confidence">
            <a:extLst>
              <a:ext uri="{FF2B5EF4-FFF2-40B4-BE49-F238E27FC236}">
                <a16:creationId xmlns:a16="http://schemas.microsoft.com/office/drawing/2014/main" id="{7FC5DE6C-66E1-426F-8058-D220C9D5726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a:fillRect/>
          </a:stretch>
        </p:blipFill>
        <p:spPr/>
      </p:pic>
    </p:spTree>
    <p:extLst>
      <p:ext uri="{BB962C8B-B14F-4D97-AF65-F5344CB8AC3E}">
        <p14:creationId xmlns:p14="http://schemas.microsoft.com/office/powerpoint/2010/main" val="344672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th with trees on the side of a mountain&#10;&#10;Description automatically generated">
            <a:extLst>
              <a:ext uri="{FF2B5EF4-FFF2-40B4-BE49-F238E27FC236}">
                <a16:creationId xmlns:a16="http://schemas.microsoft.com/office/drawing/2014/main" id="{116C99B7-A468-474A-8CE2-04A1175A4DB4}"/>
              </a:ext>
            </a:extLst>
          </p:cNvPr>
          <p:cNvPicPr>
            <a:picLocks noChangeAspect="1"/>
          </p:cNvPicPr>
          <p:nvPr/>
        </p:nvPicPr>
        <p:blipFill rotWithShape="1">
          <a:blip r:embed="rId2" cstate="screen">
            <a:alphaModFix/>
            <a:extLst>
              <a:ext uri="{BEBA8EAE-BF5A-486C-A8C5-ECC9F3942E4B}">
                <a14:imgProps xmlns:a14="http://schemas.microsoft.com/office/drawing/2010/main">
                  <a14:imgLayer r:embed="rId3">
                    <a14:imgEffect>
                      <a14:colorTemperature colorTemp="6505"/>
                    </a14:imgEffect>
                    <a14:imgEffect>
                      <a14:saturation sat="63000"/>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p:blipFill>
        <p:spPr>
          <a:xfrm>
            <a:off x="365510" y="216611"/>
            <a:ext cx="4902028" cy="6094632"/>
          </a:xfrm>
          <a:prstGeom prst="rect">
            <a:avLst/>
          </a:prstGeom>
        </p:spPr>
      </p:pic>
      <p:sp>
        <p:nvSpPr>
          <p:cNvPr id="3" name="Text Placeholder 2">
            <a:extLst>
              <a:ext uri="{FF2B5EF4-FFF2-40B4-BE49-F238E27FC236}">
                <a16:creationId xmlns:a16="http://schemas.microsoft.com/office/drawing/2014/main" id="{035783F7-4F0B-474E-9452-AB0B59CEA517}"/>
              </a:ext>
            </a:extLst>
          </p:cNvPr>
          <p:cNvSpPr>
            <a:spLocks noGrp="1"/>
          </p:cNvSpPr>
          <p:nvPr>
            <p:ph type="body" sz="quarter" idx="14"/>
          </p:nvPr>
        </p:nvSpPr>
        <p:spPr>
          <a:xfrm>
            <a:off x="6843009" y="3321354"/>
            <a:ext cx="5234690" cy="968329"/>
          </a:xfrm>
        </p:spPr>
        <p:txBody>
          <a:bodyPr/>
          <a:lstStyle/>
          <a:p>
            <a:r>
              <a:rPr lang="en-IE" dirty="0"/>
              <a:t>ÁVINNINGUR ÞESS AÐ VERA HLUTI AF STERKU SVÆÐISBUNDNU OG SJÁLFBÆRU VÖRUMERKI/KYNNINGU</a:t>
            </a:r>
          </a:p>
        </p:txBody>
      </p:sp>
      <p:sp>
        <p:nvSpPr>
          <p:cNvPr id="4" name="Text Placeholder 3">
            <a:extLst>
              <a:ext uri="{FF2B5EF4-FFF2-40B4-BE49-F238E27FC236}">
                <a16:creationId xmlns:a16="http://schemas.microsoft.com/office/drawing/2014/main" id="{306F49EF-F1AB-4833-9A9D-B9935B2A0EB8}"/>
              </a:ext>
            </a:extLst>
          </p:cNvPr>
          <p:cNvSpPr>
            <a:spLocks noGrp="1"/>
          </p:cNvSpPr>
          <p:nvPr>
            <p:ph type="body" sz="quarter" idx="15"/>
          </p:nvPr>
        </p:nvSpPr>
        <p:spPr>
          <a:solidFill>
            <a:srgbClr val="1198D1"/>
          </a:solidFill>
        </p:spPr>
        <p:txBody>
          <a:bodyPr/>
          <a:lstStyle/>
          <a:p>
            <a:r>
              <a:rPr lang="en-IE" dirty="0"/>
              <a:t>3</a:t>
            </a:r>
          </a:p>
        </p:txBody>
      </p:sp>
      <p:sp>
        <p:nvSpPr>
          <p:cNvPr id="6" name="Text Placeholder 5">
            <a:extLst>
              <a:ext uri="{FF2B5EF4-FFF2-40B4-BE49-F238E27FC236}">
                <a16:creationId xmlns:a16="http://schemas.microsoft.com/office/drawing/2014/main" id="{F9CC331F-DCE0-43EC-BED4-BD6FCE48B188}"/>
              </a:ext>
            </a:extLst>
          </p:cNvPr>
          <p:cNvSpPr>
            <a:spLocks noGrp="1"/>
          </p:cNvSpPr>
          <p:nvPr>
            <p:ph type="body" sz="quarter" idx="17"/>
          </p:nvPr>
        </p:nvSpPr>
        <p:spPr>
          <a:solidFill>
            <a:srgbClr val="F5B020"/>
          </a:solidFill>
        </p:spPr>
        <p:txBody>
          <a:bodyPr/>
          <a:lstStyle/>
          <a:p>
            <a:r>
              <a:rPr lang="en-IE" dirty="0"/>
              <a:t>4</a:t>
            </a:r>
          </a:p>
        </p:txBody>
      </p:sp>
      <p:sp>
        <p:nvSpPr>
          <p:cNvPr id="7" name="Text Placeholder 6">
            <a:extLst>
              <a:ext uri="{FF2B5EF4-FFF2-40B4-BE49-F238E27FC236}">
                <a16:creationId xmlns:a16="http://schemas.microsoft.com/office/drawing/2014/main" id="{9211FD49-601F-482F-8ABE-16EAFC4D3CD5}"/>
              </a:ext>
            </a:extLst>
          </p:cNvPr>
          <p:cNvSpPr>
            <a:spLocks noGrp="1"/>
          </p:cNvSpPr>
          <p:nvPr>
            <p:ph type="body" sz="quarter" idx="18"/>
          </p:nvPr>
        </p:nvSpPr>
        <p:spPr>
          <a:xfrm>
            <a:off x="6793918" y="5740643"/>
            <a:ext cx="4902027" cy="968329"/>
          </a:xfrm>
        </p:spPr>
        <p:txBody>
          <a:bodyPr/>
          <a:lstStyle/>
          <a:p>
            <a:r>
              <a:rPr lang="en-IE" dirty="0"/>
              <a:t>UNDIRBÚNINGUR FYRIR FRAMTÍÐAR TÆKIFÆRI TENGD POPPMENNINGU</a:t>
            </a:r>
          </a:p>
        </p:txBody>
      </p:sp>
      <p:sp>
        <p:nvSpPr>
          <p:cNvPr id="8" name="Text Placeholder 7">
            <a:extLst>
              <a:ext uri="{FF2B5EF4-FFF2-40B4-BE49-F238E27FC236}">
                <a16:creationId xmlns:a16="http://schemas.microsoft.com/office/drawing/2014/main" id="{ED1293A3-DD98-4A91-8793-5610CCC43F20}"/>
              </a:ext>
            </a:extLst>
          </p:cNvPr>
          <p:cNvSpPr>
            <a:spLocks noGrp="1"/>
          </p:cNvSpPr>
          <p:nvPr>
            <p:ph type="body" sz="quarter" idx="19"/>
          </p:nvPr>
        </p:nvSpPr>
        <p:spPr>
          <a:solidFill>
            <a:srgbClr val="DD1B50"/>
          </a:solidFill>
        </p:spPr>
        <p:txBody>
          <a:bodyPr/>
          <a:lstStyle/>
          <a:p>
            <a:r>
              <a:rPr lang="en-IE" dirty="0"/>
              <a:t>5</a:t>
            </a:r>
          </a:p>
        </p:txBody>
      </p:sp>
      <p:sp>
        <p:nvSpPr>
          <p:cNvPr id="9" name="Text Placeholder 8">
            <a:extLst>
              <a:ext uri="{FF2B5EF4-FFF2-40B4-BE49-F238E27FC236}">
                <a16:creationId xmlns:a16="http://schemas.microsoft.com/office/drawing/2014/main" id="{48D2091F-8325-453B-9688-9A200775695F}"/>
              </a:ext>
            </a:extLst>
          </p:cNvPr>
          <p:cNvSpPr>
            <a:spLocks noGrp="1"/>
          </p:cNvSpPr>
          <p:nvPr>
            <p:ph type="body" sz="quarter" idx="13"/>
          </p:nvPr>
        </p:nvSpPr>
        <p:spPr>
          <a:xfrm>
            <a:off x="114301" y="666750"/>
            <a:ext cx="5404446" cy="2102994"/>
          </a:xfrm>
          <a:solidFill>
            <a:srgbClr val="DD1B50"/>
          </a:solidFill>
        </p:spPr>
        <p:txBody>
          <a:bodyPr>
            <a:normAutofit/>
          </a:bodyPr>
          <a:lstStyle/>
          <a:p>
            <a:pPr algn="ctr"/>
            <a:endParaRPr lang="en-IE" dirty="0"/>
          </a:p>
          <a:p>
            <a:pPr algn="ctr"/>
            <a:r>
              <a:rPr lang="en-IE" dirty="0"/>
              <a:t>KENNSLUPAKKI 6 YFIRLIT</a:t>
            </a:r>
          </a:p>
        </p:txBody>
      </p:sp>
      <p:sp>
        <p:nvSpPr>
          <p:cNvPr id="10" name="Text Placeholder 9">
            <a:extLst>
              <a:ext uri="{FF2B5EF4-FFF2-40B4-BE49-F238E27FC236}">
                <a16:creationId xmlns:a16="http://schemas.microsoft.com/office/drawing/2014/main" id="{63B1B6F9-E9F5-4C3D-8083-407FB5B0362D}"/>
              </a:ext>
            </a:extLst>
          </p:cNvPr>
          <p:cNvSpPr>
            <a:spLocks noGrp="1"/>
          </p:cNvSpPr>
          <p:nvPr>
            <p:ph type="body" sz="quarter" idx="20"/>
          </p:nvPr>
        </p:nvSpPr>
        <p:spPr>
          <a:solidFill>
            <a:srgbClr val="91BE46"/>
          </a:solidFill>
        </p:spPr>
        <p:txBody>
          <a:bodyPr/>
          <a:lstStyle/>
          <a:p>
            <a:r>
              <a:rPr lang="en-IE" dirty="0"/>
              <a:t>2</a:t>
            </a:r>
          </a:p>
        </p:txBody>
      </p:sp>
      <p:sp>
        <p:nvSpPr>
          <p:cNvPr id="11" name="Text Placeholder 10">
            <a:extLst>
              <a:ext uri="{FF2B5EF4-FFF2-40B4-BE49-F238E27FC236}">
                <a16:creationId xmlns:a16="http://schemas.microsoft.com/office/drawing/2014/main" id="{1A0D5563-DFEE-4E92-A484-A9AE49B1A2DB}"/>
              </a:ext>
            </a:extLst>
          </p:cNvPr>
          <p:cNvSpPr>
            <a:spLocks noGrp="1"/>
          </p:cNvSpPr>
          <p:nvPr>
            <p:ph type="body" sz="quarter" idx="21"/>
          </p:nvPr>
        </p:nvSpPr>
        <p:spPr>
          <a:solidFill>
            <a:srgbClr val="9A2E90"/>
          </a:solidFill>
        </p:spPr>
        <p:txBody>
          <a:bodyPr/>
          <a:lstStyle/>
          <a:p>
            <a:r>
              <a:rPr lang="en-IE" dirty="0"/>
              <a:t>1</a:t>
            </a:r>
          </a:p>
        </p:txBody>
      </p:sp>
      <p:sp>
        <p:nvSpPr>
          <p:cNvPr id="12" name="Text Placeholder 11">
            <a:extLst>
              <a:ext uri="{FF2B5EF4-FFF2-40B4-BE49-F238E27FC236}">
                <a16:creationId xmlns:a16="http://schemas.microsoft.com/office/drawing/2014/main" id="{A0B62811-2390-4DA8-B1CF-474D80A3C3F9}"/>
              </a:ext>
            </a:extLst>
          </p:cNvPr>
          <p:cNvSpPr>
            <a:spLocks noGrp="1"/>
          </p:cNvSpPr>
          <p:nvPr>
            <p:ph type="body" sz="quarter" idx="22"/>
          </p:nvPr>
        </p:nvSpPr>
        <p:spPr>
          <a:xfrm>
            <a:off x="6793917" y="761418"/>
            <a:ext cx="5234690" cy="968329"/>
          </a:xfrm>
        </p:spPr>
        <p:txBody>
          <a:bodyPr/>
          <a:lstStyle/>
          <a:p>
            <a:r>
              <a:rPr lang="en-IE" dirty="0"/>
              <a:t>AÐ HALDA POPPMENNINGAFERÐAÞJÓNUSTU VIÐ - YFIRLIT</a:t>
            </a:r>
          </a:p>
        </p:txBody>
      </p:sp>
      <p:sp>
        <p:nvSpPr>
          <p:cNvPr id="13" name="Text Placeholder 12">
            <a:extLst>
              <a:ext uri="{FF2B5EF4-FFF2-40B4-BE49-F238E27FC236}">
                <a16:creationId xmlns:a16="http://schemas.microsoft.com/office/drawing/2014/main" id="{3C4C16BC-29DF-473A-9283-0DEE1C3E35A1}"/>
              </a:ext>
            </a:extLst>
          </p:cNvPr>
          <p:cNvSpPr>
            <a:spLocks noGrp="1"/>
          </p:cNvSpPr>
          <p:nvPr>
            <p:ph type="body" sz="quarter" idx="23"/>
          </p:nvPr>
        </p:nvSpPr>
        <p:spPr>
          <a:xfrm>
            <a:off x="6843009" y="1976013"/>
            <a:ext cx="5234690" cy="968329"/>
          </a:xfrm>
        </p:spPr>
        <p:txBody>
          <a:bodyPr/>
          <a:lstStyle/>
          <a:p>
            <a:r>
              <a:rPr lang="en-IE" dirty="0"/>
              <a:t>VARANLEGUR VÖXTUR FERÐAÞJÓNUSTU TENGDRI POPPMENNINGU</a:t>
            </a:r>
          </a:p>
        </p:txBody>
      </p:sp>
      <p:sp>
        <p:nvSpPr>
          <p:cNvPr id="15" name="Text Placeholder 14">
            <a:extLst>
              <a:ext uri="{FF2B5EF4-FFF2-40B4-BE49-F238E27FC236}">
                <a16:creationId xmlns:a16="http://schemas.microsoft.com/office/drawing/2014/main" id="{9007160B-22A0-4A68-AEA7-2231DDAC31F8}"/>
              </a:ext>
            </a:extLst>
          </p:cNvPr>
          <p:cNvSpPr>
            <a:spLocks noGrp="1"/>
          </p:cNvSpPr>
          <p:nvPr>
            <p:ph type="body" sz="quarter" idx="16"/>
          </p:nvPr>
        </p:nvSpPr>
        <p:spPr>
          <a:xfrm>
            <a:off x="6843009" y="4513233"/>
            <a:ext cx="4902027" cy="968329"/>
          </a:xfrm>
        </p:spPr>
        <p:txBody>
          <a:bodyPr/>
          <a:lstStyle/>
          <a:p>
            <a:r>
              <a:rPr lang="en-IE" dirty="0"/>
              <a:t>LJÓSI VARPAÐ Á SAMFÉLAGSLEGA FERÐAÞJÓNUSTU</a:t>
            </a:r>
          </a:p>
        </p:txBody>
      </p:sp>
      <p:sp>
        <p:nvSpPr>
          <p:cNvPr id="14" name="TextBox 13">
            <a:extLst>
              <a:ext uri="{FF2B5EF4-FFF2-40B4-BE49-F238E27FC236}">
                <a16:creationId xmlns:a16="http://schemas.microsoft.com/office/drawing/2014/main" id="{EBF44681-1EF3-48A4-BCB2-5A7A87C0931C}"/>
              </a:ext>
            </a:extLst>
          </p:cNvPr>
          <p:cNvSpPr txBox="1"/>
          <p:nvPr/>
        </p:nvSpPr>
        <p:spPr>
          <a:xfrm>
            <a:off x="296597" y="6311243"/>
            <a:ext cx="4970941" cy="461665"/>
          </a:xfrm>
          <a:prstGeom prst="rect">
            <a:avLst/>
          </a:prstGeom>
          <a:noFill/>
        </p:spPr>
        <p:txBody>
          <a:bodyPr wrap="square">
            <a:spAutoFit/>
          </a:bodyPr>
          <a:lstStyle/>
          <a:p>
            <a:r>
              <a:rPr lang="en-US" sz="800" dirty="0" err="1">
                <a:solidFill>
                  <a:srgbClr val="323338"/>
                </a:solidFill>
              </a:rPr>
              <a:t>Þetta</a:t>
            </a:r>
            <a:r>
              <a:rPr lang="en-US" sz="800" dirty="0">
                <a:solidFill>
                  <a:srgbClr val="323338"/>
                </a:solidFill>
              </a:rPr>
              <a:t> </a:t>
            </a:r>
            <a:r>
              <a:rPr lang="en-US" sz="800" dirty="0" err="1">
                <a:solidFill>
                  <a:srgbClr val="323338"/>
                </a:solidFill>
              </a:rPr>
              <a:t>verkefni</a:t>
            </a:r>
            <a:r>
              <a:rPr lang="en-US" sz="800" dirty="0">
                <a:solidFill>
                  <a:srgbClr val="323338"/>
                </a:solidFill>
              </a:rPr>
              <a:t> </a:t>
            </a:r>
            <a:r>
              <a:rPr lang="en-US" sz="800" dirty="0" err="1">
                <a:solidFill>
                  <a:srgbClr val="323338"/>
                </a:solidFill>
              </a:rPr>
              <a:t>hefur</a:t>
            </a:r>
            <a:r>
              <a:rPr lang="en-US" sz="800" dirty="0">
                <a:solidFill>
                  <a:srgbClr val="323338"/>
                </a:solidFill>
              </a:rPr>
              <a:t> </a:t>
            </a:r>
            <a:r>
              <a:rPr lang="en-US" sz="800" dirty="0" err="1">
                <a:solidFill>
                  <a:srgbClr val="323338"/>
                </a:solidFill>
              </a:rPr>
              <a:t>hlotið</a:t>
            </a:r>
            <a:r>
              <a:rPr lang="en-US" sz="800" dirty="0">
                <a:solidFill>
                  <a:srgbClr val="323338"/>
                </a:solidFill>
              </a:rPr>
              <a:t> </a:t>
            </a:r>
            <a:r>
              <a:rPr lang="en-US" sz="800" dirty="0" err="1">
                <a:solidFill>
                  <a:srgbClr val="323338"/>
                </a:solidFill>
              </a:rPr>
              <a:t>styrk</a:t>
            </a:r>
            <a:r>
              <a:rPr lang="en-US" sz="800" dirty="0">
                <a:solidFill>
                  <a:srgbClr val="323338"/>
                </a:solidFill>
              </a:rPr>
              <a:t> </a:t>
            </a:r>
            <a:r>
              <a:rPr lang="en-US" sz="800" dirty="0" err="1">
                <a:solidFill>
                  <a:srgbClr val="323338"/>
                </a:solidFill>
              </a:rPr>
              <a:t>frá</a:t>
            </a:r>
            <a:r>
              <a:rPr lang="en-US" sz="800" dirty="0">
                <a:solidFill>
                  <a:srgbClr val="323338"/>
                </a:solidFill>
              </a:rPr>
              <a:t> </a:t>
            </a:r>
            <a:r>
              <a:rPr lang="en-US" sz="800" dirty="0" err="1">
                <a:solidFill>
                  <a:srgbClr val="323338"/>
                </a:solidFill>
              </a:rPr>
              <a:t>framkvæmdastjórn</a:t>
            </a:r>
            <a:r>
              <a:rPr lang="en-US" sz="800" dirty="0">
                <a:solidFill>
                  <a:srgbClr val="323338"/>
                </a:solidFill>
              </a:rPr>
              <a:t> </a:t>
            </a:r>
            <a:r>
              <a:rPr lang="en-US" sz="800" dirty="0" err="1">
                <a:solidFill>
                  <a:srgbClr val="323338"/>
                </a:solidFill>
              </a:rPr>
              <a:t>Evrópusambandsins</a:t>
            </a:r>
            <a:r>
              <a:rPr lang="en-US" sz="800" dirty="0">
                <a:solidFill>
                  <a:srgbClr val="323338"/>
                </a:solidFill>
              </a:rPr>
              <a:t> (European Commission). </a:t>
            </a:r>
            <a:r>
              <a:rPr lang="en-US" sz="800" dirty="0" err="1">
                <a:solidFill>
                  <a:srgbClr val="323338"/>
                </a:solidFill>
              </a:rPr>
              <a:t>Þessi</a:t>
            </a:r>
            <a:r>
              <a:rPr lang="en-US" sz="800" dirty="0">
                <a:solidFill>
                  <a:srgbClr val="323338"/>
                </a:solidFill>
              </a:rPr>
              <a:t> </a:t>
            </a:r>
            <a:r>
              <a:rPr lang="en-US" sz="800" dirty="0" err="1">
                <a:solidFill>
                  <a:srgbClr val="323338"/>
                </a:solidFill>
              </a:rPr>
              <a:t>útgáfa</a:t>
            </a:r>
            <a:r>
              <a:rPr lang="en-US" sz="800" dirty="0">
                <a:solidFill>
                  <a:srgbClr val="323338"/>
                </a:solidFill>
              </a:rPr>
              <a:t> </a:t>
            </a:r>
            <a:r>
              <a:rPr lang="en-US" sz="800" dirty="0" err="1">
                <a:solidFill>
                  <a:srgbClr val="323338"/>
                </a:solidFill>
              </a:rPr>
              <a:t>endurspeglar</a:t>
            </a:r>
            <a:r>
              <a:rPr lang="en-US" sz="800" dirty="0">
                <a:solidFill>
                  <a:srgbClr val="323338"/>
                </a:solidFill>
              </a:rPr>
              <a:t> </a:t>
            </a:r>
            <a:r>
              <a:rPr lang="en-US" sz="800" dirty="0" err="1">
                <a:solidFill>
                  <a:srgbClr val="323338"/>
                </a:solidFill>
              </a:rPr>
              <a:t>aðeins</a:t>
            </a:r>
            <a:r>
              <a:rPr lang="en-US" sz="800" dirty="0">
                <a:solidFill>
                  <a:srgbClr val="323338"/>
                </a:solidFill>
              </a:rPr>
              <a:t> </a:t>
            </a:r>
            <a:r>
              <a:rPr lang="en-US" sz="800" dirty="0" err="1">
                <a:solidFill>
                  <a:srgbClr val="323338"/>
                </a:solidFill>
              </a:rPr>
              <a:t>sjónarmið</a:t>
            </a:r>
            <a:r>
              <a:rPr lang="en-US" sz="800" dirty="0">
                <a:solidFill>
                  <a:srgbClr val="323338"/>
                </a:solidFill>
              </a:rPr>
              <a:t> </a:t>
            </a:r>
            <a:r>
              <a:rPr lang="en-US" sz="800" dirty="0" err="1">
                <a:solidFill>
                  <a:srgbClr val="323338"/>
                </a:solidFill>
              </a:rPr>
              <a:t>höfunda</a:t>
            </a:r>
            <a:r>
              <a:rPr lang="en-US" sz="800" dirty="0">
                <a:solidFill>
                  <a:srgbClr val="323338"/>
                </a:solidFill>
              </a:rPr>
              <a:t> og </a:t>
            </a:r>
            <a:r>
              <a:rPr lang="en-US" sz="800" dirty="0" err="1">
                <a:solidFill>
                  <a:srgbClr val="323338"/>
                </a:solidFill>
              </a:rPr>
              <a:t>framkvæmdastjórnin</a:t>
            </a:r>
            <a:r>
              <a:rPr lang="en-US" sz="800" dirty="0">
                <a:solidFill>
                  <a:srgbClr val="323338"/>
                </a:solidFill>
              </a:rPr>
              <a:t> </a:t>
            </a:r>
            <a:r>
              <a:rPr lang="en-US" sz="800" dirty="0" err="1">
                <a:solidFill>
                  <a:srgbClr val="323338"/>
                </a:solidFill>
              </a:rPr>
              <a:t>getur</a:t>
            </a:r>
            <a:r>
              <a:rPr lang="en-US" sz="800" dirty="0">
                <a:solidFill>
                  <a:srgbClr val="323338"/>
                </a:solidFill>
              </a:rPr>
              <a:t> </a:t>
            </a:r>
            <a:r>
              <a:rPr lang="en-US" sz="800" dirty="0" err="1">
                <a:solidFill>
                  <a:srgbClr val="323338"/>
                </a:solidFill>
              </a:rPr>
              <a:t>ekki</a:t>
            </a:r>
            <a:r>
              <a:rPr lang="en-US" sz="800" dirty="0">
                <a:solidFill>
                  <a:srgbClr val="323338"/>
                </a:solidFill>
              </a:rPr>
              <a:t> </a:t>
            </a:r>
            <a:r>
              <a:rPr lang="en-US" sz="800" dirty="0" err="1">
                <a:solidFill>
                  <a:srgbClr val="323338"/>
                </a:solidFill>
              </a:rPr>
              <a:t>borið</a:t>
            </a:r>
            <a:r>
              <a:rPr lang="en-US" sz="800" dirty="0">
                <a:solidFill>
                  <a:srgbClr val="323338"/>
                </a:solidFill>
              </a:rPr>
              <a:t> </a:t>
            </a:r>
            <a:r>
              <a:rPr lang="en-US" sz="800" dirty="0" err="1">
                <a:solidFill>
                  <a:srgbClr val="323338"/>
                </a:solidFill>
              </a:rPr>
              <a:t>ábyrgð</a:t>
            </a:r>
            <a:r>
              <a:rPr lang="en-US" sz="800" dirty="0">
                <a:solidFill>
                  <a:srgbClr val="323338"/>
                </a:solidFill>
              </a:rPr>
              <a:t> á </a:t>
            </a:r>
            <a:r>
              <a:rPr lang="en-US" sz="800" dirty="0" err="1">
                <a:solidFill>
                  <a:srgbClr val="323338"/>
                </a:solidFill>
              </a:rPr>
              <a:t>hvernig</a:t>
            </a:r>
            <a:r>
              <a:rPr lang="en-US" sz="800" dirty="0">
                <a:solidFill>
                  <a:srgbClr val="323338"/>
                </a:solidFill>
              </a:rPr>
              <a:t> </a:t>
            </a:r>
            <a:r>
              <a:rPr lang="en-US" sz="800" dirty="0" err="1">
                <a:solidFill>
                  <a:srgbClr val="323338"/>
                </a:solidFill>
              </a:rPr>
              <a:t>upplýsingarnar</a:t>
            </a:r>
            <a:r>
              <a:rPr lang="en-US" sz="800" dirty="0">
                <a:solidFill>
                  <a:srgbClr val="323338"/>
                </a:solidFill>
              </a:rPr>
              <a:t> </a:t>
            </a:r>
            <a:r>
              <a:rPr lang="en-US" sz="800" dirty="0" err="1">
                <a:solidFill>
                  <a:srgbClr val="323338"/>
                </a:solidFill>
              </a:rPr>
              <a:t>sem</a:t>
            </a:r>
            <a:r>
              <a:rPr lang="en-US" sz="800" dirty="0">
                <a:solidFill>
                  <a:srgbClr val="323338"/>
                </a:solidFill>
              </a:rPr>
              <a:t> </a:t>
            </a:r>
            <a:r>
              <a:rPr lang="en-US" sz="800" dirty="0" err="1">
                <a:solidFill>
                  <a:srgbClr val="323338"/>
                </a:solidFill>
              </a:rPr>
              <a:t>hér</a:t>
            </a:r>
            <a:r>
              <a:rPr lang="en-US" sz="800" dirty="0">
                <a:solidFill>
                  <a:srgbClr val="323338"/>
                </a:solidFill>
              </a:rPr>
              <a:t> </a:t>
            </a:r>
            <a:r>
              <a:rPr lang="en-US" sz="800" dirty="0" err="1">
                <a:solidFill>
                  <a:srgbClr val="323338"/>
                </a:solidFill>
              </a:rPr>
              <a:t>birtast</a:t>
            </a:r>
            <a:r>
              <a:rPr lang="en-US" sz="800" dirty="0">
                <a:solidFill>
                  <a:srgbClr val="323338"/>
                </a:solidFill>
              </a:rPr>
              <a:t> </a:t>
            </a:r>
            <a:r>
              <a:rPr lang="en-US" sz="800" dirty="0" err="1">
                <a:solidFill>
                  <a:srgbClr val="323338"/>
                </a:solidFill>
              </a:rPr>
              <a:t>eru</a:t>
            </a:r>
            <a:r>
              <a:rPr lang="en-US" sz="800" dirty="0">
                <a:solidFill>
                  <a:srgbClr val="323338"/>
                </a:solidFill>
              </a:rPr>
              <a:t> </a:t>
            </a:r>
            <a:r>
              <a:rPr lang="en-US" sz="800" dirty="0" err="1">
                <a:solidFill>
                  <a:srgbClr val="323338"/>
                </a:solidFill>
              </a:rPr>
              <a:t>notaðar</a:t>
            </a:r>
            <a:r>
              <a:rPr lang="en-US" sz="800" dirty="0">
                <a:solidFill>
                  <a:srgbClr val="323338"/>
                </a:solidFill>
              </a:rPr>
              <a:t>. </a:t>
            </a:r>
            <a:endParaRPr lang="en-IE" sz="800" dirty="0"/>
          </a:p>
        </p:txBody>
      </p:sp>
    </p:spTree>
    <p:extLst>
      <p:ext uri="{BB962C8B-B14F-4D97-AF65-F5344CB8AC3E}">
        <p14:creationId xmlns:p14="http://schemas.microsoft.com/office/powerpoint/2010/main" val="217839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and person posing for a picture&#10;&#10;Description automatically generated with medium confidence">
            <a:extLst>
              <a:ext uri="{FF2B5EF4-FFF2-40B4-BE49-F238E27FC236}">
                <a16:creationId xmlns:a16="http://schemas.microsoft.com/office/drawing/2014/main" id="{161F4115-1702-4D36-A5DF-4A2F2D03D8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a:fillRect/>
          </a:stretch>
        </p:blipFill>
        <p:spPr>
          <a:xfrm>
            <a:off x="446088" y="504825"/>
            <a:ext cx="3798887" cy="4222750"/>
          </a:xfrm>
        </p:spPr>
      </p:pic>
      <p:pic>
        <p:nvPicPr>
          <p:cNvPr id="10" name="Picture Placeholder 9" descr="A picture containing ground, outdoor, tree, dirt&#10;&#10;Description automatically generated">
            <a:extLst>
              <a:ext uri="{FF2B5EF4-FFF2-40B4-BE49-F238E27FC236}">
                <a16:creationId xmlns:a16="http://schemas.microsoft.com/office/drawing/2014/main" id="{290059A0-742E-40EB-B08E-F957A5E84DCA}"/>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 uri="{837473B0-CC2E-450A-ABE3-18F120FF3D39}">
                <a1611:picAttrSrcUrl xmlns="" xmlns:a1611="http://schemas.microsoft.com/office/drawing/2016/11/main" r:id="rId5"/>
              </a:ext>
            </a:extLst>
          </a:blip>
          <a:srcRect/>
          <a:stretch>
            <a:fillRect/>
          </a:stretch>
        </p:blipFill>
        <p:spPr>
          <a:xfrm>
            <a:off x="4709884" y="3500415"/>
            <a:ext cx="2771571" cy="3013810"/>
          </a:xfrm>
        </p:spPr>
      </p:pic>
      <p:sp>
        <p:nvSpPr>
          <p:cNvPr id="4" name="Text Placeholder 3">
            <a:extLst>
              <a:ext uri="{FF2B5EF4-FFF2-40B4-BE49-F238E27FC236}">
                <a16:creationId xmlns:a16="http://schemas.microsoft.com/office/drawing/2014/main" id="{FB72D425-9579-4FEC-BBDB-1B0C27743478}"/>
              </a:ext>
            </a:extLst>
          </p:cNvPr>
          <p:cNvSpPr>
            <a:spLocks noGrp="1"/>
          </p:cNvSpPr>
          <p:nvPr>
            <p:ph type="body" sz="quarter" idx="13"/>
          </p:nvPr>
        </p:nvSpPr>
        <p:spPr>
          <a:xfrm>
            <a:off x="4635221" y="1508861"/>
            <a:ext cx="6842404" cy="1791502"/>
          </a:xfrm>
        </p:spPr>
        <p:txBody>
          <a:bodyPr>
            <a:normAutofit/>
          </a:bodyPr>
          <a:lstStyle/>
          <a:p>
            <a:r>
              <a:rPr lang="en-IE" dirty="0"/>
              <a:t>POPPMENNING HLUTI AF SÉRKENNI OG DNA-I SUMRA ÁFANGASTAÐA</a:t>
            </a:r>
          </a:p>
        </p:txBody>
      </p:sp>
      <p:sp>
        <p:nvSpPr>
          <p:cNvPr id="5" name="Text Placeholder 4">
            <a:extLst>
              <a:ext uri="{FF2B5EF4-FFF2-40B4-BE49-F238E27FC236}">
                <a16:creationId xmlns:a16="http://schemas.microsoft.com/office/drawing/2014/main" id="{915B7DAA-C0C8-450F-B4B4-DA0003BB35D0}"/>
              </a:ext>
            </a:extLst>
          </p:cNvPr>
          <p:cNvSpPr>
            <a:spLocks noGrp="1"/>
          </p:cNvSpPr>
          <p:nvPr>
            <p:ph type="body" sz="quarter" idx="14"/>
          </p:nvPr>
        </p:nvSpPr>
        <p:spPr>
          <a:xfrm>
            <a:off x="7679049" y="3500415"/>
            <a:ext cx="4312925" cy="2164180"/>
          </a:xfrm>
        </p:spPr>
        <p:txBody>
          <a:bodyPr/>
          <a:lstStyle/>
          <a:p>
            <a:r>
              <a:rPr lang="en-US" sz="2200" dirty="0" err="1"/>
              <a:t>Kvikmynd</a:t>
            </a:r>
            <a:r>
              <a:rPr lang="en-US" sz="2200" dirty="0"/>
              <a:t> John Ford “The Quiet Man” (1952) </a:t>
            </a:r>
            <a:r>
              <a:rPr lang="en-US" sz="2200" dirty="0" err="1"/>
              <a:t>með</a:t>
            </a:r>
            <a:r>
              <a:rPr lang="en-US" sz="2200" dirty="0"/>
              <a:t> John Wayne og Maureen O’Hara í </a:t>
            </a:r>
            <a:r>
              <a:rPr lang="en-US" sz="2200" dirty="0" err="1"/>
              <a:t>aðalhlutverki</a:t>
            </a:r>
            <a:r>
              <a:rPr lang="en-US" sz="2200" dirty="0"/>
              <a:t> </a:t>
            </a:r>
            <a:r>
              <a:rPr lang="en-US" sz="2200" dirty="0" err="1"/>
              <a:t>var</a:t>
            </a:r>
            <a:r>
              <a:rPr lang="en-US" sz="2200" dirty="0"/>
              <a:t> </a:t>
            </a:r>
            <a:r>
              <a:rPr lang="en-US" sz="2200" dirty="0" err="1"/>
              <a:t>tekin</a:t>
            </a:r>
            <a:r>
              <a:rPr lang="en-US" sz="2200" dirty="0"/>
              <a:t> </a:t>
            </a:r>
            <a:r>
              <a:rPr lang="en-US" sz="2200" dirty="0" err="1"/>
              <a:t>upp</a:t>
            </a:r>
            <a:r>
              <a:rPr lang="en-US" sz="2200" dirty="0"/>
              <a:t> í </a:t>
            </a:r>
            <a:r>
              <a:rPr lang="en-US" sz="2200" dirty="0" err="1"/>
              <a:t>þorpinu</a:t>
            </a:r>
            <a:r>
              <a:rPr lang="en-US" sz="2200" dirty="0"/>
              <a:t> Cong, Mayo á </a:t>
            </a:r>
            <a:r>
              <a:rPr lang="en-US" sz="2200" dirty="0" err="1"/>
              <a:t>Írlandi</a:t>
            </a:r>
            <a:r>
              <a:rPr lang="en-US" sz="2200" dirty="0"/>
              <a:t>. 70 </a:t>
            </a:r>
            <a:r>
              <a:rPr lang="en-US" sz="2200" dirty="0" err="1"/>
              <a:t>árum</a:t>
            </a:r>
            <a:r>
              <a:rPr lang="en-US" sz="2200" dirty="0"/>
              <a:t> </a:t>
            </a:r>
            <a:r>
              <a:rPr lang="en-US" sz="2200" dirty="0" err="1"/>
              <a:t>síðar</a:t>
            </a:r>
            <a:r>
              <a:rPr lang="en-US" sz="2200" dirty="0"/>
              <a:t> </a:t>
            </a:r>
            <a:r>
              <a:rPr lang="en-US" sz="2200" dirty="0" err="1"/>
              <a:t>heldur</a:t>
            </a:r>
            <a:r>
              <a:rPr lang="en-US" sz="2200" dirty="0"/>
              <a:t> </a:t>
            </a:r>
            <a:r>
              <a:rPr lang="en-US" sz="2200" dirty="0" err="1"/>
              <a:t>þessi</a:t>
            </a:r>
            <a:r>
              <a:rPr lang="en-US" sz="2200" dirty="0"/>
              <a:t> </a:t>
            </a:r>
            <a:r>
              <a:rPr lang="en-US" sz="2200" dirty="0" err="1"/>
              <a:t>klassíska</a:t>
            </a:r>
            <a:r>
              <a:rPr lang="en-US" sz="2200" dirty="0"/>
              <a:t> </a:t>
            </a:r>
            <a:r>
              <a:rPr lang="en-US" sz="2200" dirty="0" err="1"/>
              <a:t>mynd</a:t>
            </a:r>
            <a:r>
              <a:rPr lang="en-US" sz="2200" dirty="0"/>
              <a:t> </a:t>
            </a:r>
            <a:r>
              <a:rPr lang="en-US" sz="2200" dirty="0" err="1"/>
              <a:t>áfram</a:t>
            </a:r>
            <a:r>
              <a:rPr lang="en-US" sz="2200" dirty="0"/>
              <a:t> </a:t>
            </a:r>
            <a:r>
              <a:rPr lang="en-US" sz="2200" dirty="0" err="1"/>
              <a:t>að</a:t>
            </a:r>
            <a:r>
              <a:rPr lang="en-US" sz="2200" dirty="0"/>
              <a:t> </a:t>
            </a:r>
            <a:r>
              <a:rPr lang="en-US" sz="2200" dirty="0" err="1"/>
              <a:t>laða</a:t>
            </a:r>
            <a:r>
              <a:rPr lang="en-US" sz="2200" dirty="0"/>
              <a:t> </a:t>
            </a:r>
            <a:r>
              <a:rPr lang="en-US" sz="2200" dirty="0" err="1"/>
              <a:t>ferðamenn</a:t>
            </a:r>
            <a:r>
              <a:rPr lang="en-US" sz="2200" dirty="0"/>
              <a:t> </a:t>
            </a:r>
            <a:r>
              <a:rPr lang="en-US" sz="2200" dirty="0" err="1"/>
              <a:t>til</a:t>
            </a:r>
            <a:r>
              <a:rPr lang="en-US" sz="2200" dirty="0"/>
              <a:t> </a:t>
            </a:r>
            <a:r>
              <a:rPr lang="en-US" sz="2200" dirty="0" err="1"/>
              <a:t>þorpsins</a:t>
            </a:r>
            <a:r>
              <a:rPr lang="en-US" sz="2200" dirty="0"/>
              <a:t> </a:t>
            </a:r>
            <a:r>
              <a:rPr lang="en-US" sz="2200" dirty="0" err="1"/>
              <a:t>m.a.</a:t>
            </a:r>
            <a:r>
              <a:rPr lang="en-US" sz="2200" dirty="0"/>
              <a:t> </a:t>
            </a:r>
            <a:r>
              <a:rPr lang="en-US" sz="2200" dirty="0" err="1"/>
              <a:t>til</a:t>
            </a:r>
            <a:r>
              <a:rPr lang="en-US" sz="2200" dirty="0"/>
              <a:t> </a:t>
            </a:r>
            <a:r>
              <a:rPr lang="en-US" sz="2200" dirty="0" err="1"/>
              <a:t>þess</a:t>
            </a:r>
            <a:r>
              <a:rPr lang="en-US" sz="2200" dirty="0"/>
              <a:t> </a:t>
            </a:r>
            <a:r>
              <a:rPr lang="en-US" sz="2200" dirty="0" err="1"/>
              <a:t>að</a:t>
            </a:r>
            <a:r>
              <a:rPr lang="en-US" sz="2200" dirty="0"/>
              <a:t> </a:t>
            </a:r>
            <a:r>
              <a:rPr lang="en-US" sz="2200" dirty="0" err="1"/>
              <a:t>skoða</a:t>
            </a:r>
            <a:r>
              <a:rPr lang="en-US" sz="2200" dirty="0"/>
              <a:t> </a:t>
            </a:r>
            <a:r>
              <a:rPr lang="en-US" sz="2200" dirty="0" err="1"/>
              <a:t>bronsstyttu</a:t>
            </a:r>
            <a:r>
              <a:rPr lang="en-US" sz="2200" dirty="0"/>
              <a:t> </a:t>
            </a:r>
            <a:r>
              <a:rPr lang="en-US" sz="2200" dirty="0" err="1"/>
              <a:t>af</a:t>
            </a:r>
            <a:r>
              <a:rPr lang="en-US" sz="2200" dirty="0"/>
              <a:t> </a:t>
            </a:r>
            <a:r>
              <a:rPr lang="en-US" sz="2200" dirty="0" err="1"/>
              <a:t>söguhetjunum</a:t>
            </a:r>
            <a:r>
              <a:rPr lang="en-US" sz="2200" dirty="0"/>
              <a:t> og Quiet Man Cottage </a:t>
            </a:r>
            <a:r>
              <a:rPr lang="en-US" sz="2200" dirty="0" err="1"/>
              <a:t>safnið</a:t>
            </a:r>
            <a:r>
              <a:rPr lang="en-US" sz="2200" dirty="0"/>
              <a:t>.</a:t>
            </a:r>
            <a:endParaRPr lang="en-IE" sz="2200" dirty="0"/>
          </a:p>
        </p:txBody>
      </p:sp>
      <p:sp>
        <p:nvSpPr>
          <p:cNvPr id="8" name="TextBox 7">
            <a:extLst>
              <a:ext uri="{FF2B5EF4-FFF2-40B4-BE49-F238E27FC236}">
                <a16:creationId xmlns:a16="http://schemas.microsoft.com/office/drawing/2014/main" id="{82AA955A-CE0C-4018-BCEF-AB5D0B674AEF}"/>
              </a:ext>
            </a:extLst>
          </p:cNvPr>
          <p:cNvSpPr txBox="1"/>
          <p:nvPr/>
        </p:nvSpPr>
        <p:spPr>
          <a:xfrm>
            <a:off x="446088" y="4727575"/>
            <a:ext cx="3798887" cy="215444"/>
          </a:xfrm>
          <a:prstGeom prst="rect">
            <a:avLst/>
          </a:prstGeom>
          <a:noFill/>
        </p:spPr>
        <p:txBody>
          <a:bodyPr wrap="square" rtlCol="0">
            <a:spAutoFit/>
          </a:bodyPr>
          <a:lstStyle/>
          <a:p>
            <a:r>
              <a:rPr lang="en-IE" sz="800" dirty="0">
                <a:hlinkClick r:id="rId6" tooltip="https://creativecommons.org/licenses/by-nc-nd/3.0/"/>
              </a:rPr>
              <a:t>CC BY-NC-ND</a:t>
            </a:r>
            <a:endParaRPr lang="en-IE" sz="800" dirty="0"/>
          </a:p>
        </p:txBody>
      </p:sp>
    </p:spTree>
    <p:extLst>
      <p:ext uri="{BB962C8B-B14F-4D97-AF65-F5344CB8AC3E}">
        <p14:creationId xmlns:p14="http://schemas.microsoft.com/office/powerpoint/2010/main" val="276598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29951B-DE27-475F-BDC9-0EE9935CC53F}"/>
              </a:ext>
            </a:extLst>
          </p:cNvPr>
          <p:cNvSpPr>
            <a:spLocks noGrp="1"/>
          </p:cNvSpPr>
          <p:nvPr>
            <p:ph type="body" sz="quarter" idx="13"/>
          </p:nvPr>
        </p:nvSpPr>
        <p:spPr>
          <a:xfrm>
            <a:off x="0" y="599947"/>
            <a:ext cx="12191999" cy="1358487"/>
          </a:xfrm>
        </p:spPr>
        <p:txBody>
          <a:bodyPr/>
          <a:lstStyle/>
          <a:p>
            <a:r>
              <a:rPr lang="en-IE" dirty="0"/>
              <a:t>ÁVINNINGUR ÞESS AÐ VERA HLUTI AF STERKU SVÆÐISBUNDNU OG SJÁLFBÆRU VÖRUMERKI/KYNNINGU</a:t>
            </a:r>
          </a:p>
        </p:txBody>
      </p:sp>
      <p:sp>
        <p:nvSpPr>
          <p:cNvPr id="3" name="Text Placeholder 2">
            <a:extLst>
              <a:ext uri="{FF2B5EF4-FFF2-40B4-BE49-F238E27FC236}">
                <a16:creationId xmlns:a16="http://schemas.microsoft.com/office/drawing/2014/main" id="{D98B7DF7-DAA4-40BD-9FE1-C87EA83AF134}"/>
              </a:ext>
            </a:extLst>
          </p:cNvPr>
          <p:cNvSpPr>
            <a:spLocks noGrp="1"/>
          </p:cNvSpPr>
          <p:nvPr>
            <p:ph type="body" sz="quarter" idx="14"/>
          </p:nvPr>
        </p:nvSpPr>
        <p:spPr>
          <a:xfrm>
            <a:off x="2275755" y="2349579"/>
            <a:ext cx="3696420" cy="616776"/>
          </a:xfrm>
        </p:spPr>
        <p:txBody>
          <a:bodyPr>
            <a:normAutofit fontScale="92500" lnSpcReduction="10000"/>
          </a:bodyPr>
          <a:lstStyle/>
          <a:p>
            <a:r>
              <a:rPr lang="en-IE" dirty="0"/>
              <a:t>SAMRÆMD ÍMYND – TRÚVERÐUGLEIKI OG TRAUST</a:t>
            </a:r>
          </a:p>
          <a:p>
            <a:endParaRPr lang="en-IE" dirty="0"/>
          </a:p>
        </p:txBody>
      </p:sp>
      <p:sp>
        <p:nvSpPr>
          <p:cNvPr id="4" name="Text Placeholder 3">
            <a:extLst>
              <a:ext uri="{FF2B5EF4-FFF2-40B4-BE49-F238E27FC236}">
                <a16:creationId xmlns:a16="http://schemas.microsoft.com/office/drawing/2014/main" id="{262F3D60-5345-4071-8F84-2DF9DD4E42A2}"/>
              </a:ext>
            </a:extLst>
          </p:cNvPr>
          <p:cNvSpPr>
            <a:spLocks noGrp="1"/>
          </p:cNvSpPr>
          <p:nvPr>
            <p:ph type="body" sz="quarter" idx="15"/>
          </p:nvPr>
        </p:nvSpPr>
        <p:spPr>
          <a:xfrm>
            <a:off x="2275755" y="2897452"/>
            <a:ext cx="4391745" cy="1545239"/>
          </a:xfrm>
        </p:spPr>
        <p:txBody>
          <a:bodyPr>
            <a:normAutofit fontScale="92500"/>
          </a:bodyPr>
          <a:lstStyle/>
          <a:p>
            <a:r>
              <a:rPr lang="en-IE" dirty="0" err="1"/>
              <a:t>Með</a:t>
            </a:r>
            <a:r>
              <a:rPr lang="en-IE" dirty="0"/>
              <a:t> </a:t>
            </a:r>
            <a:r>
              <a:rPr lang="en-IE" dirty="0" err="1"/>
              <a:t>sameiginlegu</a:t>
            </a:r>
            <a:r>
              <a:rPr lang="en-IE" dirty="0"/>
              <a:t> </a:t>
            </a:r>
            <a:r>
              <a:rPr lang="en-IE" dirty="0" err="1"/>
              <a:t>átaki</a:t>
            </a:r>
            <a:r>
              <a:rPr lang="en-IE" dirty="0"/>
              <a:t> </a:t>
            </a:r>
            <a:r>
              <a:rPr lang="en-IE" dirty="0" err="1"/>
              <a:t>ferðaþjónustuaðila</a:t>
            </a:r>
            <a:r>
              <a:rPr lang="en-IE" dirty="0"/>
              <a:t> </a:t>
            </a:r>
            <a:r>
              <a:rPr lang="en-IE" dirty="0" err="1"/>
              <a:t>getur</a:t>
            </a:r>
            <a:r>
              <a:rPr lang="en-IE" dirty="0"/>
              <a:t> </a:t>
            </a:r>
            <a:r>
              <a:rPr lang="en-IE" dirty="0" err="1"/>
              <a:t>ávinningurinn</a:t>
            </a:r>
            <a:r>
              <a:rPr lang="en-IE" dirty="0"/>
              <a:t> </a:t>
            </a:r>
            <a:r>
              <a:rPr lang="en-IE" dirty="0" err="1"/>
              <a:t>af</a:t>
            </a:r>
            <a:r>
              <a:rPr lang="en-IE" dirty="0"/>
              <a:t> </a:t>
            </a:r>
            <a:r>
              <a:rPr lang="en-IE" dirty="0" err="1"/>
              <a:t>því</a:t>
            </a:r>
            <a:r>
              <a:rPr lang="en-IE" dirty="0"/>
              <a:t> </a:t>
            </a:r>
            <a:r>
              <a:rPr lang="en-IE" dirty="0" err="1"/>
              <a:t>að</a:t>
            </a:r>
            <a:r>
              <a:rPr lang="en-IE" dirty="0"/>
              <a:t> </a:t>
            </a:r>
            <a:r>
              <a:rPr lang="en-IE" dirty="0" err="1"/>
              <a:t>markaðssetja</a:t>
            </a:r>
            <a:r>
              <a:rPr lang="en-IE" dirty="0"/>
              <a:t> </a:t>
            </a:r>
            <a:r>
              <a:rPr lang="en-IE" dirty="0" err="1"/>
              <a:t>svæði</a:t>
            </a:r>
            <a:r>
              <a:rPr lang="en-IE" dirty="0"/>
              <a:t> </a:t>
            </a:r>
            <a:r>
              <a:rPr lang="en-IE" dirty="0" err="1"/>
              <a:t>sem</a:t>
            </a:r>
            <a:r>
              <a:rPr lang="en-IE" dirty="0"/>
              <a:t> </a:t>
            </a:r>
            <a:r>
              <a:rPr lang="en-IE" dirty="0" err="1"/>
              <a:t>poppmenningarsvæði</a:t>
            </a:r>
            <a:r>
              <a:rPr lang="en-IE" dirty="0"/>
              <a:t> </a:t>
            </a:r>
            <a:r>
              <a:rPr lang="en-IE" dirty="0" err="1"/>
              <a:t>fljótt</a:t>
            </a:r>
            <a:r>
              <a:rPr lang="en-IE" dirty="0"/>
              <a:t> </a:t>
            </a:r>
            <a:r>
              <a:rPr lang="en-IE" dirty="0" err="1"/>
              <a:t>farið</a:t>
            </a:r>
            <a:r>
              <a:rPr lang="en-IE" dirty="0"/>
              <a:t> </a:t>
            </a:r>
            <a:r>
              <a:rPr lang="en-IE" dirty="0" err="1"/>
              <a:t>að</a:t>
            </a:r>
            <a:r>
              <a:rPr lang="en-IE" dirty="0"/>
              <a:t> </a:t>
            </a:r>
            <a:r>
              <a:rPr lang="en-IE" dirty="0" err="1"/>
              <a:t>skila</a:t>
            </a:r>
            <a:r>
              <a:rPr lang="en-IE" dirty="0"/>
              <a:t> </a:t>
            </a:r>
            <a:r>
              <a:rPr lang="en-IE" dirty="0" err="1"/>
              <a:t>sér</a:t>
            </a:r>
            <a:r>
              <a:rPr lang="en-IE" dirty="0"/>
              <a:t> í </a:t>
            </a:r>
            <a:r>
              <a:rPr lang="en-IE" dirty="0" err="1"/>
              <a:t>fleiri</a:t>
            </a:r>
            <a:r>
              <a:rPr lang="en-IE" dirty="0"/>
              <a:t> </a:t>
            </a:r>
            <a:r>
              <a:rPr lang="en-IE" dirty="0" err="1"/>
              <a:t>gestum</a:t>
            </a:r>
            <a:r>
              <a:rPr lang="en-IE" dirty="0"/>
              <a:t> inn á </a:t>
            </a:r>
            <a:r>
              <a:rPr lang="en-IE" dirty="0" err="1"/>
              <a:t>svæðið</a:t>
            </a:r>
            <a:r>
              <a:rPr lang="en-IE" dirty="0"/>
              <a:t>.</a:t>
            </a:r>
          </a:p>
        </p:txBody>
      </p:sp>
      <p:sp>
        <p:nvSpPr>
          <p:cNvPr id="5" name="Text Placeholder 4">
            <a:extLst>
              <a:ext uri="{FF2B5EF4-FFF2-40B4-BE49-F238E27FC236}">
                <a16:creationId xmlns:a16="http://schemas.microsoft.com/office/drawing/2014/main" id="{A4F4F5CD-DDB8-4501-9E77-A70222CA9456}"/>
              </a:ext>
            </a:extLst>
          </p:cNvPr>
          <p:cNvSpPr>
            <a:spLocks noGrp="1"/>
          </p:cNvSpPr>
          <p:nvPr>
            <p:ph type="body" sz="quarter" idx="16"/>
          </p:nvPr>
        </p:nvSpPr>
        <p:spPr>
          <a:xfrm>
            <a:off x="8223312" y="2246229"/>
            <a:ext cx="3968687" cy="823475"/>
          </a:xfrm>
        </p:spPr>
        <p:txBody>
          <a:bodyPr>
            <a:normAutofit/>
          </a:bodyPr>
          <a:lstStyle/>
          <a:p>
            <a:r>
              <a:rPr lang="en-IE" sz="2000" dirty="0"/>
              <a:t>TÆKIFÆRI TIL SAMVINNU OG AÐ LÆRA SAMAN</a:t>
            </a:r>
          </a:p>
        </p:txBody>
      </p:sp>
      <p:sp>
        <p:nvSpPr>
          <p:cNvPr id="6" name="Text Placeholder 5">
            <a:extLst>
              <a:ext uri="{FF2B5EF4-FFF2-40B4-BE49-F238E27FC236}">
                <a16:creationId xmlns:a16="http://schemas.microsoft.com/office/drawing/2014/main" id="{3EC1E209-B6F3-4324-81DB-DF9CEA838287}"/>
              </a:ext>
            </a:extLst>
          </p:cNvPr>
          <p:cNvSpPr>
            <a:spLocks noGrp="1"/>
          </p:cNvSpPr>
          <p:nvPr>
            <p:ph type="body" sz="quarter" idx="17"/>
          </p:nvPr>
        </p:nvSpPr>
        <p:spPr>
          <a:xfrm>
            <a:off x="8223313" y="2909730"/>
            <a:ext cx="3873437" cy="1164489"/>
          </a:xfrm>
        </p:spPr>
        <p:txBody>
          <a:bodyPr>
            <a:noAutofit/>
          </a:bodyPr>
          <a:lstStyle/>
          <a:p>
            <a:r>
              <a:rPr lang="en-IE" sz="1900" dirty="0" err="1"/>
              <a:t>Svæðiskynning</a:t>
            </a:r>
            <a:r>
              <a:rPr lang="en-IE" sz="1900" dirty="0"/>
              <a:t> </a:t>
            </a:r>
            <a:r>
              <a:rPr lang="en-IE" sz="1900" dirty="0" err="1"/>
              <a:t>snýst</a:t>
            </a:r>
            <a:r>
              <a:rPr lang="en-IE" sz="1900" dirty="0"/>
              <a:t> </a:t>
            </a:r>
            <a:r>
              <a:rPr lang="en-IE" sz="1900" dirty="0" err="1"/>
              <a:t>öll</a:t>
            </a:r>
            <a:r>
              <a:rPr lang="en-IE" sz="1900" dirty="0"/>
              <a:t> um </a:t>
            </a:r>
            <a:r>
              <a:rPr lang="en-IE" sz="1900" dirty="0" err="1"/>
              <a:t>að</a:t>
            </a:r>
            <a:r>
              <a:rPr lang="en-IE" sz="1900" dirty="0"/>
              <a:t> </a:t>
            </a:r>
            <a:r>
              <a:rPr lang="en-IE" sz="1900" dirty="0" err="1"/>
              <a:t>miðla</a:t>
            </a:r>
            <a:r>
              <a:rPr lang="en-IE" sz="1900" dirty="0"/>
              <a:t> </a:t>
            </a:r>
            <a:r>
              <a:rPr lang="en-IE" sz="1900" dirty="0" err="1"/>
              <a:t>þekkingu</a:t>
            </a:r>
            <a:r>
              <a:rPr lang="en-IE" sz="1900" dirty="0"/>
              <a:t> og </a:t>
            </a:r>
            <a:r>
              <a:rPr lang="en-IE" sz="1900" dirty="0" err="1"/>
              <a:t>skapa</a:t>
            </a:r>
            <a:r>
              <a:rPr lang="en-IE" sz="1900" dirty="0"/>
              <a:t> </a:t>
            </a:r>
            <a:r>
              <a:rPr lang="en-IE" sz="1900" dirty="0" err="1"/>
              <a:t>rými</a:t>
            </a:r>
            <a:r>
              <a:rPr lang="en-IE" sz="1900" dirty="0"/>
              <a:t> </a:t>
            </a:r>
            <a:r>
              <a:rPr lang="en-IE" sz="1900" dirty="0" err="1"/>
              <a:t>fyrir</a:t>
            </a:r>
            <a:r>
              <a:rPr lang="en-IE" sz="1900" dirty="0"/>
              <a:t> </a:t>
            </a:r>
            <a:r>
              <a:rPr lang="en-IE" sz="1900" dirty="0" err="1"/>
              <a:t>samvinnu</a:t>
            </a:r>
            <a:r>
              <a:rPr lang="en-IE" sz="1900" dirty="0"/>
              <a:t> og </a:t>
            </a:r>
            <a:r>
              <a:rPr lang="en-IE" sz="1900" dirty="0" err="1"/>
              <a:t>samsköpun</a:t>
            </a:r>
            <a:r>
              <a:rPr lang="en-IE" sz="1900" dirty="0"/>
              <a:t>. </a:t>
            </a:r>
            <a:r>
              <a:rPr lang="en-IE" sz="1900" dirty="0" err="1"/>
              <a:t>Þú</a:t>
            </a:r>
            <a:r>
              <a:rPr lang="en-IE" sz="1900" dirty="0"/>
              <a:t> </a:t>
            </a:r>
            <a:r>
              <a:rPr lang="en-IE" sz="1900" dirty="0" err="1"/>
              <a:t>getur</a:t>
            </a:r>
            <a:r>
              <a:rPr lang="en-IE" sz="1900" dirty="0"/>
              <a:t> </a:t>
            </a:r>
            <a:r>
              <a:rPr lang="en-IE" sz="1900" dirty="0" err="1"/>
              <a:t>lært</a:t>
            </a:r>
            <a:r>
              <a:rPr lang="en-IE" sz="1900" dirty="0"/>
              <a:t> </a:t>
            </a:r>
            <a:r>
              <a:rPr lang="en-IE" sz="1900" dirty="0" err="1"/>
              <a:t>mikið</a:t>
            </a:r>
            <a:r>
              <a:rPr lang="en-IE" sz="1900" dirty="0"/>
              <a:t> </a:t>
            </a:r>
            <a:r>
              <a:rPr lang="en-IE" sz="1900" dirty="0" err="1"/>
              <a:t>af</a:t>
            </a:r>
            <a:r>
              <a:rPr lang="en-IE" sz="1900" dirty="0"/>
              <a:t> </a:t>
            </a:r>
            <a:r>
              <a:rPr lang="en-IE" sz="1900" dirty="0" err="1"/>
              <a:t>því</a:t>
            </a:r>
            <a:r>
              <a:rPr lang="en-IE" sz="1900" dirty="0"/>
              <a:t> </a:t>
            </a:r>
            <a:r>
              <a:rPr lang="en-IE" sz="1900" dirty="0" err="1"/>
              <a:t>að</a:t>
            </a:r>
            <a:r>
              <a:rPr lang="en-IE" sz="1900" dirty="0"/>
              <a:t> </a:t>
            </a:r>
            <a:r>
              <a:rPr lang="en-IE" sz="1900" dirty="0" err="1"/>
              <a:t>vinna</a:t>
            </a:r>
            <a:r>
              <a:rPr lang="en-IE" sz="1900" dirty="0"/>
              <a:t> </a:t>
            </a:r>
            <a:r>
              <a:rPr lang="en-IE" sz="1900" dirty="0" err="1"/>
              <a:t>með</a:t>
            </a:r>
            <a:r>
              <a:rPr lang="en-IE" sz="1900" dirty="0"/>
              <a:t> </a:t>
            </a:r>
            <a:r>
              <a:rPr lang="en-IE" sz="1900" dirty="0" err="1"/>
              <a:t>kollegum</a:t>
            </a:r>
            <a:r>
              <a:rPr lang="en-IE" sz="1900" dirty="0"/>
              <a:t> </a:t>
            </a:r>
            <a:r>
              <a:rPr lang="en-IE" sz="1900" dirty="0" err="1"/>
              <a:t>þínum</a:t>
            </a:r>
            <a:r>
              <a:rPr lang="en-IE" sz="1900" dirty="0"/>
              <a:t>.</a:t>
            </a:r>
          </a:p>
        </p:txBody>
      </p:sp>
      <p:sp>
        <p:nvSpPr>
          <p:cNvPr id="7" name="Text Placeholder 6">
            <a:extLst>
              <a:ext uri="{FF2B5EF4-FFF2-40B4-BE49-F238E27FC236}">
                <a16:creationId xmlns:a16="http://schemas.microsoft.com/office/drawing/2014/main" id="{173C4CBF-6498-4141-941E-EFA3324CA982}"/>
              </a:ext>
            </a:extLst>
          </p:cNvPr>
          <p:cNvSpPr>
            <a:spLocks noGrp="1"/>
          </p:cNvSpPr>
          <p:nvPr>
            <p:ph type="body" sz="quarter" idx="18"/>
          </p:nvPr>
        </p:nvSpPr>
        <p:spPr>
          <a:xfrm>
            <a:off x="2275754" y="4562472"/>
            <a:ext cx="3820245" cy="616776"/>
          </a:xfrm>
        </p:spPr>
        <p:txBody>
          <a:bodyPr>
            <a:normAutofit/>
          </a:bodyPr>
          <a:lstStyle/>
          <a:p>
            <a:r>
              <a:rPr lang="en-IE" sz="2000" dirty="0"/>
              <a:t>SJÁLFBÆR OG ÁBYRG ÞRÓUN</a:t>
            </a:r>
          </a:p>
        </p:txBody>
      </p:sp>
      <p:sp>
        <p:nvSpPr>
          <p:cNvPr id="8" name="Text Placeholder 7">
            <a:extLst>
              <a:ext uri="{FF2B5EF4-FFF2-40B4-BE49-F238E27FC236}">
                <a16:creationId xmlns:a16="http://schemas.microsoft.com/office/drawing/2014/main" id="{7A991A87-53A8-47DA-BC0E-EB6861689FF9}"/>
              </a:ext>
            </a:extLst>
          </p:cNvPr>
          <p:cNvSpPr>
            <a:spLocks noGrp="1"/>
          </p:cNvSpPr>
          <p:nvPr>
            <p:ph type="body" sz="quarter" idx="19"/>
          </p:nvPr>
        </p:nvSpPr>
        <p:spPr>
          <a:xfrm>
            <a:off x="2275755" y="5034127"/>
            <a:ext cx="4496520" cy="1050813"/>
          </a:xfrm>
        </p:spPr>
        <p:txBody>
          <a:bodyPr>
            <a:noAutofit/>
          </a:bodyPr>
          <a:lstStyle/>
          <a:p>
            <a:r>
              <a:rPr lang="is-IS" sz="1900" dirty="0"/>
              <a:t>Það er mikilvægt að vinna að sameiginlegri framtíðarsýn eða sameiginlegum markmiðum. Poppmenning getur leitt til ofgnótt ferðamennsku svo vel verður að standa að skipulagningu og stjórnun.</a:t>
            </a:r>
            <a:endParaRPr lang="en-IE" sz="1900" dirty="0"/>
          </a:p>
        </p:txBody>
      </p:sp>
      <p:sp>
        <p:nvSpPr>
          <p:cNvPr id="9" name="Text Placeholder 8">
            <a:extLst>
              <a:ext uri="{FF2B5EF4-FFF2-40B4-BE49-F238E27FC236}">
                <a16:creationId xmlns:a16="http://schemas.microsoft.com/office/drawing/2014/main" id="{92DCA270-473D-4301-B9B8-D3F7F51B4360}"/>
              </a:ext>
            </a:extLst>
          </p:cNvPr>
          <p:cNvSpPr>
            <a:spLocks noGrp="1"/>
          </p:cNvSpPr>
          <p:nvPr>
            <p:ph type="body" sz="quarter" idx="20"/>
          </p:nvPr>
        </p:nvSpPr>
        <p:spPr>
          <a:xfrm>
            <a:off x="8223312" y="4563211"/>
            <a:ext cx="3663887" cy="616776"/>
          </a:xfrm>
        </p:spPr>
        <p:txBody>
          <a:bodyPr>
            <a:noAutofit/>
          </a:bodyPr>
          <a:lstStyle/>
          <a:p>
            <a:r>
              <a:rPr lang="en-IE" sz="2000" dirty="0"/>
              <a:t>DRÍFA ÁFRAM MEÐVITUND OG SÖLU</a:t>
            </a:r>
          </a:p>
        </p:txBody>
      </p:sp>
      <p:sp>
        <p:nvSpPr>
          <p:cNvPr id="10" name="Text Placeholder 9">
            <a:extLst>
              <a:ext uri="{FF2B5EF4-FFF2-40B4-BE49-F238E27FC236}">
                <a16:creationId xmlns:a16="http://schemas.microsoft.com/office/drawing/2014/main" id="{858A09C6-7022-4F54-A3B3-F49019B6018C}"/>
              </a:ext>
            </a:extLst>
          </p:cNvPr>
          <p:cNvSpPr>
            <a:spLocks noGrp="1"/>
          </p:cNvSpPr>
          <p:nvPr>
            <p:ph type="body" sz="quarter" idx="21"/>
          </p:nvPr>
        </p:nvSpPr>
        <p:spPr>
          <a:xfrm>
            <a:off x="8223313" y="5055984"/>
            <a:ext cx="3873437" cy="731204"/>
          </a:xfrm>
        </p:spPr>
        <p:txBody>
          <a:bodyPr>
            <a:noAutofit/>
          </a:bodyPr>
          <a:lstStyle/>
          <a:p>
            <a:r>
              <a:rPr lang="en-IE" sz="1900" dirty="0" err="1"/>
              <a:t>Endanlegt</a:t>
            </a:r>
            <a:r>
              <a:rPr lang="en-IE" sz="1900" dirty="0"/>
              <a:t> </a:t>
            </a:r>
            <a:r>
              <a:rPr lang="en-IE" sz="1900" dirty="0" err="1"/>
              <a:t>markmið</a:t>
            </a:r>
            <a:r>
              <a:rPr lang="en-IE" sz="1900" dirty="0"/>
              <a:t> </a:t>
            </a:r>
            <a:r>
              <a:rPr lang="en-IE" sz="1900" dirty="0" err="1"/>
              <a:t>svæðis</a:t>
            </a:r>
            <a:r>
              <a:rPr lang="en-IE" sz="1900" dirty="0"/>
              <a:t>-/</a:t>
            </a:r>
            <a:r>
              <a:rPr lang="en-IE" sz="1900" dirty="0" err="1"/>
              <a:t>áfangastaðakynningar</a:t>
            </a:r>
            <a:r>
              <a:rPr lang="en-IE" sz="1900" dirty="0"/>
              <a:t> </a:t>
            </a:r>
            <a:r>
              <a:rPr lang="en-IE" sz="1900" dirty="0" err="1"/>
              <a:t>er</a:t>
            </a:r>
            <a:r>
              <a:rPr lang="en-IE" sz="1900" dirty="0"/>
              <a:t> </a:t>
            </a:r>
            <a:r>
              <a:rPr lang="en-IE" sz="1900" dirty="0" err="1"/>
              <a:t>að</a:t>
            </a:r>
            <a:r>
              <a:rPr lang="en-IE" sz="1900" dirty="0"/>
              <a:t> </a:t>
            </a:r>
            <a:r>
              <a:rPr lang="en-IE" sz="1900" dirty="0" err="1"/>
              <a:t>auka</a:t>
            </a:r>
            <a:r>
              <a:rPr lang="en-IE" sz="1900" dirty="0"/>
              <a:t> </a:t>
            </a:r>
            <a:r>
              <a:rPr lang="en-IE" sz="1900" dirty="0" err="1"/>
              <a:t>tekjur</a:t>
            </a:r>
            <a:r>
              <a:rPr lang="en-IE" sz="1900" dirty="0"/>
              <a:t> </a:t>
            </a:r>
            <a:r>
              <a:rPr lang="en-IE" sz="1900" dirty="0" err="1"/>
              <a:t>af</a:t>
            </a:r>
            <a:r>
              <a:rPr lang="en-IE" sz="1900" dirty="0"/>
              <a:t> </a:t>
            </a:r>
            <a:r>
              <a:rPr lang="en-IE" sz="1900" dirty="0" err="1"/>
              <a:t>ferðamönnum</a:t>
            </a:r>
            <a:r>
              <a:rPr lang="en-IE" sz="1900" dirty="0"/>
              <a:t> </a:t>
            </a:r>
            <a:r>
              <a:rPr lang="en-IE" sz="1900" dirty="0" err="1"/>
              <a:t>fyrir</a:t>
            </a:r>
            <a:r>
              <a:rPr lang="en-IE" sz="1900" dirty="0"/>
              <a:t> </a:t>
            </a:r>
            <a:r>
              <a:rPr lang="en-IE" sz="1900" dirty="0" err="1"/>
              <a:t>alla</a:t>
            </a:r>
            <a:r>
              <a:rPr lang="en-IE" sz="1900" dirty="0"/>
              <a:t> og </a:t>
            </a:r>
            <a:r>
              <a:rPr lang="en-IE" sz="1900" dirty="0" err="1"/>
              <a:t>vel</a:t>
            </a:r>
            <a:r>
              <a:rPr lang="en-IE" sz="1900" dirty="0"/>
              <a:t> </a:t>
            </a:r>
            <a:r>
              <a:rPr lang="en-IE" sz="1900" dirty="0" err="1"/>
              <a:t>unnin</a:t>
            </a:r>
            <a:r>
              <a:rPr lang="en-IE" sz="1900" dirty="0"/>
              <a:t> </a:t>
            </a:r>
            <a:r>
              <a:rPr lang="en-IE" sz="1900" dirty="0" err="1"/>
              <a:t>svæðisbundin</a:t>
            </a:r>
            <a:r>
              <a:rPr lang="en-IE" sz="1900" dirty="0"/>
              <a:t> </a:t>
            </a:r>
            <a:r>
              <a:rPr lang="en-IE" sz="1900" dirty="0" err="1"/>
              <a:t>kynning</a:t>
            </a:r>
            <a:r>
              <a:rPr lang="en-IE" sz="1900" dirty="0"/>
              <a:t> </a:t>
            </a:r>
            <a:r>
              <a:rPr lang="en-IE" sz="1900" dirty="0" err="1"/>
              <a:t>getur</a:t>
            </a:r>
            <a:r>
              <a:rPr lang="en-IE" sz="1900" dirty="0"/>
              <a:t> </a:t>
            </a:r>
            <a:r>
              <a:rPr lang="en-IE" sz="1900" dirty="0" err="1"/>
              <a:t>skilað</a:t>
            </a:r>
            <a:r>
              <a:rPr lang="en-IE" sz="1900" dirty="0"/>
              <a:t> </a:t>
            </a:r>
            <a:r>
              <a:rPr lang="en-IE" sz="1900" dirty="0" err="1"/>
              <a:t>miklu</a:t>
            </a:r>
            <a:r>
              <a:rPr lang="en-IE" sz="1900" dirty="0"/>
              <a:t> </a:t>
            </a:r>
            <a:r>
              <a:rPr lang="en-IE" sz="1900" dirty="0" err="1"/>
              <a:t>til</a:t>
            </a:r>
            <a:r>
              <a:rPr lang="en-IE" sz="1900" dirty="0"/>
              <a:t> </a:t>
            </a:r>
            <a:r>
              <a:rPr lang="en-IE" sz="1900" dirty="0" err="1"/>
              <a:t>svæðisins</a:t>
            </a:r>
            <a:r>
              <a:rPr lang="en-IE" sz="1900" dirty="0"/>
              <a:t>.</a:t>
            </a:r>
          </a:p>
        </p:txBody>
      </p:sp>
      <p:pic>
        <p:nvPicPr>
          <p:cNvPr id="11" name="Graphic 10" descr="Group of people with solid fill">
            <a:extLst>
              <a:ext uri="{FF2B5EF4-FFF2-40B4-BE49-F238E27FC236}">
                <a16:creationId xmlns:a16="http://schemas.microsoft.com/office/drawing/2014/main" id="{5C9DACFF-BA1D-4AAE-B34F-07D61D1E89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71550" y="2452530"/>
            <a:ext cx="914400" cy="914400"/>
          </a:xfrm>
          <a:prstGeom prst="rect">
            <a:avLst/>
          </a:prstGeom>
        </p:spPr>
      </p:pic>
      <p:pic>
        <p:nvPicPr>
          <p:cNvPr id="12" name="Graphic 11" descr="Open hand with plant outline">
            <a:extLst>
              <a:ext uri="{FF2B5EF4-FFF2-40B4-BE49-F238E27FC236}">
                <a16:creationId xmlns:a16="http://schemas.microsoft.com/office/drawing/2014/main" id="{80A0591F-297D-44C9-90AB-21BE2B47C5E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71550" y="4562472"/>
            <a:ext cx="914400" cy="914400"/>
          </a:xfrm>
          <a:prstGeom prst="rect">
            <a:avLst/>
          </a:prstGeom>
        </p:spPr>
      </p:pic>
      <p:pic>
        <p:nvPicPr>
          <p:cNvPr id="14" name="Graphic 13" descr="Online meeting outline">
            <a:extLst>
              <a:ext uri="{FF2B5EF4-FFF2-40B4-BE49-F238E27FC236}">
                <a16:creationId xmlns:a16="http://schemas.microsoft.com/office/drawing/2014/main" id="{7ABF0295-138C-47BB-A137-EE9198E89BC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88206" y="2440253"/>
            <a:ext cx="914400" cy="914400"/>
          </a:xfrm>
          <a:prstGeom prst="rect">
            <a:avLst/>
          </a:prstGeom>
        </p:spPr>
      </p:pic>
      <p:pic>
        <p:nvPicPr>
          <p:cNvPr id="16" name="Graphic 15" descr="Euro with solid fill">
            <a:extLst>
              <a:ext uri="{FF2B5EF4-FFF2-40B4-BE49-F238E27FC236}">
                <a16:creationId xmlns:a16="http://schemas.microsoft.com/office/drawing/2014/main" id="{CE96F3D1-5F43-4979-9D04-EA88AEDEE585}"/>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896100" y="4598784"/>
            <a:ext cx="914400" cy="914400"/>
          </a:xfrm>
          <a:prstGeom prst="rect">
            <a:avLst/>
          </a:prstGeom>
        </p:spPr>
      </p:pic>
    </p:spTree>
    <p:extLst>
      <p:ext uri="{BB962C8B-B14F-4D97-AF65-F5344CB8AC3E}">
        <p14:creationId xmlns:p14="http://schemas.microsoft.com/office/powerpoint/2010/main" val="1299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57615-9ECE-4893-ACBB-6932974FD9EC}"/>
              </a:ext>
            </a:extLst>
          </p:cNvPr>
          <p:cNvSpPr>
            <a:spLocks noGrp="1"/>
          </p:cNvSpPr>
          <p:nvPr>
            <p:ph type="body" sz="quarter" idx="13"/>
          </p:nvPr>
        </p:nvSpPr>
        <p:spPr>
          <a:xfrm>
            <a:off x="4616172" y="1811120"/>
            <a:ext cx="7130260" cy="3281579"/>
          </a:xfrm>
        </p:spPr>
        <p:txBody>
          <a:bodyPr>
            <a:noAutofit/>
          </a:bodyPr>
          <a:lstStyle/>
          <a:p>
            <a:pPr algn="just"/>
            <a:r>
              <a:rPr lang="is-IS" sz="2400" b="0" dirty="0"/>
              <a:t>Markaðssetning áfangastaða snýst um að þróa sérkenni og ímynd sem greinir sig frá öðrum áfangastöðum.</a:t>
            </a:r>
          </a:p>
          <a:p>
            <a:pPr algn="just"/>
            <a:r>
              <a:rPr lang="is-IS" sz="2400" b="0" dirty="0"/>
              <a:t>Fyrsta skrefið fyrir árangursríka kynningarherferð er að skilja hvernig litið er á þitt svæði. Markaðssetning áfangastaða felur í sér heildræna 360° nálgun við að búa til, þróa og hlúa að einstakri ímynd áfangastaðarins. </a:t>
            </a:r>
            <a:endParaRPr lang="en-IE" sz="2400" b="0" dirty="0"/>
          </a:p>
        </p:txBody>
      </p:sp>
      <p:sp>
        <p:nvSpPr>
          <p:cNvPr id="6" name="Text Placeholder 3">
            <a:extLst>
              <a:ext uri="{FF2B5EF4-FFF2-40B4-BE49-F238E27FC236}">
                <a16:creationId xmlns:a16="http://schemas.microsoft.com/office/drawing/2014/main" id="{50426ED2-5D4F-457B-A873-BEE6B775F400}"/>
              </a:ext>
            </a:extLst>
          </p:cNvPr>
          <p:cNvSpPr txBox="1">
            <a:spLocks/>
          </p:cNvSpPr>
          <p:nvPr/>
        </p:nvSpPr>
        <p:spPr>
          <a:xfrm>
            <a:off x="6873595" y="299816"/>
            <a:ext cx="52041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MARKAÐSSETNING ÁFANGASTAÐA</a:t>
            </a:r>
          </a:p>
        </p:txBody>
      </p:sp>
      <p:pic>
        <p:nvPicPr>
          <p:cNvPr id="12" name="Picture Placeholder 11">
            <a:extLst>
              <a:ext uri="{FF2B5EF4-FFF2-40B4-BE49-F238E27FC236}">
                <a16:creationId xmlns:a16="http://schemas.microsoft.com/office/drawing/2014/main" id="{28CDCCED-0A87-47C3-B98A-E43ECCBF5B0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883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C942C9C-117C-43AA-BCC7-408DFFEC437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47675" y="400050"/>
            <a:ext cx="4949825" cy="5981700"/>
          </a:xfrm>
        </p:spPr>
      </p:pic>
      <p:sp>
        <p:nvSpPr>
          <p:cNvPr id="3" name="Text Placeholder 2">
            <a:extLst>
              <a:ext uri="{FF2B5EF4-FFF2-40B4-BE49-F238E27FC236}">
                <a16:creationId xmlns:a16="http://schemas.microsoft.com/office/drawing/2014/main" id="{75AE6C44-D97A-47CB-86A5-6FF3EDF7BD10}"/>
              </a:ext>
            </a:extLst>
          </p:cNvPr>
          <p:cNvSpPr>
            <a:spLocks noGrp="1"/>
          </p:cNvSpPr>
          <p:nvPr>
            <p:ph type="body" sz="quarter" idx="14"/>
          </p:nvPr>
        </p:nvSpPr>
        <p:spPr/>
        <p:txBody>
          <a:bodyPr/>
          <a:lstStyle/>
          <a:p>
            <a:r>
              <a:rPr lang="en-US" dirty="0">
                <a:solidFill>
                  <a:srgbClr val="3F3F3F"/>
                </a:solidFill>
                <a:latin typeface="Open Sans" panose="020B0606030504020204" pitchFamily="34" charset="0"/>
              </a:rPr>
              <a:t>ORÐSPOR</a:t>
            </a:r>
            <a:endParaRPr lang="en-IE" dirty="0"/>
          </a:p>
        </p:txBody>
      </p:sp>
      <p:sp>
        <p:nvSpPr>
          <p:cNvPr id="4" name="Text Placeholder 3">
            <a:extLst>
              <a:ext uri="{FF2B5EF4-FFF2-40B4-BE49-F238E27FC236}">
                <a16:creationId xmlns:a16="http://schemas.microsoft.com/office/drawing/2014/main" id="{90DEE308-66E5-4D83-83DA-F63A760150EE}"/>
              </a:ext>
            </a:extLst>
          </p:cNvPr>
          <p:cNvSpPr>
            <a:spLocks noGrp="1"/>
          </p:cNvSpPr>
          <p:nvPr>
            <p:ph type="body" sz="quarter" idx="15"/>
          </p:nvPr>
        </p:nvSpPr>
        <p:spPr/>
        <p:txBody>
          <a:bodyPr/>
          <a:lstStyle/>
          <a:p>
            <a:endParaRPr lang="en-IE"/>
          </a:p>
        </p:txBody>
      </p:sp>
      <p:sp>
        <p:nvSpPr>
          <p:cNvPr id="5" name="Text Placeholder 4">
            <a:extLst>
              <a:ext uri="{FF2B5EF4-FFF2-40B4-BE49-F238E27FC236}">
                <a16:creationId xmlns:a16="http://schemas.microsoft.com/office/drawing/2014/main" id="{E9C8F6F3-9010-40B9-8FF4-AE33784C5DB9}"/>
              </a:ext>
            </a:extLst>
          </p:cNvPr>
          <p:cNvSpPr>
            <a:spLocks noGrp="1"/>
          </p:cNvSpPr>
          <p:nvPr>
            <p:ph type="body" sz="quarter" idx="16"/>
          </p:nvPr>
        </p:nvSpPr>
        <p:spPr/>
        <p:txBody>
          <a:bodyPr/>
          <a:lstStyle/>
          <a:p>
            <a:r>
              <a:rPr lang="en-US" dirty="0">
                <a:solidFill>
                  <a:srgbClr val="3F3F3F"/>
                </a:solidFill>
                <a:latin typeface="Open Sans" panose="020B0606030504020204" pitchFamily="34" charset="0"/>
              </a:rPr>
              <a:t>ÍMYND</a:t>
            </a:r>
            <a:endParaRPr lang="en-IE" dirty="0"/>
          </a:p>
        </p:txBody>
      </p:sp>
      <p:sp>
        <p:nvSpPr>
          <p:cNvPr id="6" name="Text Placeholder 5">
            <a:extLst>
              <a:ext uri="{FF2B5EF4-FFF2-40B4-BE49-F238E27FC236}">
                <a16:creationId xmlns:a16="http://schemas.microsoft.com/office/drawing/2014/main" id="{B6B35E3C-C77B-4296-8D66-22984E71AD83}"/>
              </a:ext>
            </a:extLst>
          </p:cNvPr>
          <p:cNvSpPr>
            <a:spLocks noGrp="1"/>
          </p:cNvSpPr>
          <p:nvPr>
            <p:ph type="body" sz="quarter" idx="17"/>
          </p:nvPr>
        </p:nvSpPr>
        <p:spPr/>
        <p:txBody>
          <a:bodyPr/>
          <a:lstStyle/>
          <a:p>
            <a:endParaRPr lang="en-IE"/>
          </a:p>
        </p:txBody>
      </p:sp>
      <p:sp>
        <p:nvSpPr>
          <p:cNvPr id="7" name="Text Placeholder 6">
            <a:extLst>
              <a:ext uri="{FF2B5EF4-FFF2-40B4-BE49-F238E27FC236}">
                <a16:creationId xmlns:a16="http://schemas.microsoft.com/office/drawing/2014/main" id="{BA6BBC31-9D0A-444C-AB52-85788227E0F8}"/>
              </a:ext>
            </a:extLst>
          </p:cNvPr>
          <p:cNvSpPr>
            <a:spLocks noGrp="1"/>
          </p:cNvSpPr>
          <p:nvPr>
            <p:ph type="body" sz="quarter" idx="18"/>
          </p:nvPr>
        </p:nvSpPr>
        <p:spPr/>
        <p:txBody>
          <a:bodyPr/>
          <a:lstStyle/>
          <a:p>
            <a:r>
              <a:rPr lang="en-US" b="0" i="0" dirty="0">
                <a:solidFill>
                  <a:srgbClr val="3F3F3F"/>
                </a:solidFill>
                <a:effectLst/>
                <a:latin typeface="Open Sans" panose="020B0606030504020204" pitchFamily="34" charset="0"/>
              </a:rPr>
              <a:t>SKYNJUN</a:t>
            </a:r>
            <a:endParaRPr lang="en-IE" dirty="0"/>
          </a:p>
        </p:txBody>
      </p:sp>
      <p:sp>
        <p:nvSpPr>
          <p:cNvPr id="8" name="Text Placeholder 7">
            <a:extLst>
              <a:ext uri="{FF2B5EF4-FFF2-40B4-BE49-F238E27FC236}">
                <a16:creationId xmlns:a16="http://schemas.microsoft.com/office/drawing/2014/main" id="{575F97D0-E8E1-4311-BCF9-B69759E01C47}"/>
              </a:ext>
            </a:extLst>
          </p:cNvPr>
          <p:cNvSpPr>
            <a:spLocks noGrp="1"/>
          </p:cNvSpPr>
          <p:nvPr>
            <p:ph type="body" sz="quarter" idx="19"/>
          </p:nvPr>
        </p:nvSpPr>
        <p:spPr/>
        <p:txBody>
          <a:bodyPr/>
          <a:lstStyle/>
          <a:p>
            <a:endParaRPr lang="en-IE"/>
          </a:p>
        </p:txBody>
      </p:sp>
      <p:sp>
        <p:nvSpPr>
          <p:cNvPr id="9" name="Text Placeholder 8">
            <a:extLst>
              <a:ext uri="{FF2B5EF4-FFF2-40B4-BE49-F238E27FC236}">
                <a16:creationId xmlns:a16="http://schemas.microsoft.com/office/drawing/2014/main" id="{AD84217D-C9DE-4A0C-BBD3-E24E2582DA72}"/>
              </a:ext>
            </a:extLst>
          </p:cNvPr>
          <p:cNvSpPr>
            <a:spLocks noGrp="1"/>
          </p:cNvSpPr>
          <p:nvPr>
            <p:ph type="body" sz="quarter" idx="13"/>
          </p:nvPr>
        </p:nvSpPr>
        <p:spPr>
          <a:xfrm>
            <a:off x="4410075" y="768203"/>
            <a:ext cx="5230206" cy="1738489"/>
          </a:xfrm>
        </p:spPr>
        <p:txBody>
          <a:bodyPr>
            <a:normAutofit fontScale="77500" lnSpcReduction="20000"/>
          </a:bodyPr>
          <a:lstStyle/>
          <a:p>
            <a:pPr>
              <a:lnSpc>
                <a:spcPct val="120000"/>
              </a:lnSpc>
            </a:pPr>
            <a:r>
              <a:rPr lang="en-US" b="0" dirty="0" err="1">
                <a:latin typeface="Open Sans" panose="020B0606030504020204" pitchFamily="34" charset="0"/>
              </a:rPr>
              <a:t>Markaðssetning</a:t>
            </a:r>
            <a:r>
              <a:rPr lang="en-US" b="0" dirty="0">
                <a:latin typeface="Open Sans" panose="020B0606030504020204" pitchFamily="34" charset="0"/>
              </a:rPr>
              <a:t> </a:t>
            </a:r>
            <a:r>
              <a:rPr lang="en-US" b="0" dirty="0" err="1">
                <a:latin typeface="Open Sans" panose="020B0606030504020204" pitchFamily="34" charset="0"/>
              </a:rPr>
              <a:t>áfangastaðar</a:t>
            </a:r>
            <a:r>
              <a:rPr lang="en-US" b="0" dirty="0">
                <a:latin typeface="Open Sans" panose="020B0606030504020204" pitchFamily="34" charset="0"/>
              </a:rPr>
              <a:t> </a:t>
            </a:r>
            <a:r>
              <a:rPr lang="en-US" b="0" dirty="0" err="1">
                <a:latin typeface="Open Sans" panose="020B0606030504020204" pitchFamily="34" charset="0"/>
              </a:rPr>
              <a:t>er</a:t>
            </a:r>
            <a:r>
              <a:rPr lang="en-US" b="0" dirty="0">
                <a:latin typeface="Open Sans" panose="020B0606030504020204" pitchFamily="34" charset="0"/>
              </a:rPr>
              <a:t> </a:t>
            </a:r>
            <a:r>
              <a:rPr lang="en-US" b="0" dirty="0" err="1">
                <a:latin typeface="Open Sans" panose="020B0606030504020204" pitchFamily="34" charset="0"/>
              </a:rPr>
              <a:t>knúin</a:t>
            </a:r>
            <a:r>
              <a:rPr lang="en-US" b="0" dirty="0">
                <a:latin typeface="Open Sans" panose="020B0606030504020204" pitchFamily="34" charset="0"/>
              </a:rPr>
              <a:t> </a:t>
            </a:r>
            <a:r>
              <a:rPr lang="en-US" b="0" dirty="0" err="1">
                <a:latin typeface="Open Sans" panose="020B0606030504020204" pitchFamily="34" charset="0"/>
              </a:rPr>
              <a:t>áfram</a:t>
            </a:r>
            <a:r>
              <a:rPr lang="en-US" b="0" dirty="0">
                <a:latin typeface="Open Sans" panose="020B0606030504020204" pitchFamily="34" charset="0"/>
              </a:rPr>
              <a:t> </a:t>
            </a:r>
            <a:r>
              <a:rPr lang="en-US" b="0" dirty="0" err="1">
                <a:latin typeface="Open Sans" panose="020B0606030504020204" pitchFamily="34" charset="0"/>
              </a:rPr>
              <a:t>af</a:t>
            </a:r>
            <a:r>
              <a:rPr lang="en-US" b="0" dirty="0">
                <a:latin typeface="Open Sans" panose="020B0606030504020204" pitchFamily="34" charset="0"/>
              </a:rPr>
              <a:t> </a:t>
            </a:r>
            <a:r>
              <a:rPr lang="en-US" b="0" dirty="0" err="1">
                <a:latin typeface="Open Sans" panose="020B0606030504020204" pitchFamily="34" charset="0"/>
              </a:rPr>
              <a:t>þremur</a:t>
            </a:r>
            <a:r>
              <a:rPr lang="en-US" b="0" dirty="0">
                <a:latin typeface="Open Sans" panose="020B0606030504020204" pitchFamily="34" charset="0"/>
              </a:rPr>
              <a:t> </a:t>
            </a:r>
            <a:r>
              <a:rPr lang="en-US" b="0" dirty="0" err="1">
                <a:latin typeface="Open Sans" panose="020B0606030504020204" pitchFamily="34" charset="0"/>
              </a:rPr>
              <a:t>meginþáttum</a:t>
            </a:r>
            <a:r>
              <a:rPr lang="en-US" b="0" dirty="0">
                <a:latin typeface="Open Sans" panose="020B0606030504020204" pitchFamily="34" charset="0"/>
              </a:rPr>
              <a:t> </a:t>
            </a:r>
            <a:r>
              <a:rPr lang="en-US" b="0" dirty="0" err="1">
                <a:latin typeface="Open Sans" panose="020B0606030504020204" pitchFamily="34" charset="0"/>
              </a:rPr>
              <a:t>sem</a:t>
            </a:r>
            <a:r>
              <a:rPr lang="en-US" b="0" dirty="0">
                <a:latin typeface="Open Sans" panose="020B0606030504020204" pitchFamily="34" charset="0"/>
              </a:rPr>
              <a:t> </a:t>
            </a:r>
            <a:r>
              <a:rPr lang="en-US" b="0" dirty="0" err="1">
                <a:latin typeface="Open Sans" panose="020B0606030504020204" pitchFamily="34" charset="0"/>
              </a:rPr>
              <a:t>tákna</a:t>
            </a:r>
            <a:r>
              <a:rPr lang="en-US" b="0" dirty="0">
                <a:latin typeface="Open Sans" panose="020B0606030504020204" pitchFamily="34" charset="0"/>
              </a:rPr>
              <a:t> </a:t>
            </a:r>
            <a:r>
              <a:rPr lang="en-US" b="0" dirty="0" err="1">
                <a:latin typeface="Open Sans" panose="020B0606030504020204" pitchFamily="34" charset="0"/>
              </a:rPr>
              <a:t>grundvallaratriði</a:t>
            </a:r>
            <a:r>
              <a:rPr lang="en-US" b="0" dirty="0">
                <a:latin typeface="Open Sans" panose="020B0606030504020204" pitchFamily="34" charset="0"/>
              </a:rPr>
              <a:t> </a:t>
            </a:r>
            <a:r>
              <a:rPr lang="en-US" b="0" dirty="0" err="1">
                <a:latin typeface="Open Sans" panose="020B0606030504020204" pitchFamily="34" charset="0"/>
              </a:rPr>
              <a:t>vörumerkisins</a:t>
            </a:r>
            <a:r>
              <a:rPr lang="en-US" b="0" dirty="0">
                <a:latin typeface="Open Sans" panose="020B0606030504020204" pitchFamily="34" charset="0"/>
              </a:rPr>
              <a:t>:</a:t>
            </a:r>
            <a:endParaRPr lang="en-IE" dirty="0"/>
          </a:p>
        </p:txBody>
      </p:sp>
    </p:spTree>
    <p:extLst>
      <p:ext uri="{BB962C8B-B14F-4D97-AF65-F5344CB8AC3E}">
        <p14:creationId xmlns:p14="http://schemas.microsoft.com/office/powerpoint/2010/main" val="140628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7739D74-18CB-46CF-9255-E395397BA9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p:txBody>
          <a:bodyPr>
            <a:normAutofit/>
          </a:bodyPr>
          <a:lstStyle/>
          <a:p>
            <a:r>
              <a:rPr lang="en-US" sz="2800" dirty="0"/>
              <a:t>ORÐSPOR </a:t>
            </a:r>
            <a:r>
              <a:rPr lang="en-US" sz="2800" dirty="0" err="1"/>
              <a:t>er</a:t>
            </a:r>
            <a:r>
              <a:rPr lang="en-US" sz="2800" dirty="0"/>
              <a:t> </a:t>
            </a:r>
            <a:r>
              <a:rPr lang="en-US" sz="2800" dirty="0" err="1"/>
              <a:t>tiltrú</a:t>
            </a:r>
            <a:r>
              <a:rPr lang="en-US" sz="2800" dirty="0"/>
              <a:t> og </a:t>
            </a:r>
            <a:r>
              <a:rPr lang="en-US" sz="2800" dirty="0" err="1"/>
              <a:t>skoðanir</a:t>
            </a:r>
            <a:r>
              <a:rPr lang="en-US" sz="2800" dirty="0"/>
              <a:t> </a:t>
            </a:r>
            <a:r>
              <a:rPr lang="en-US" sz="2800" dirty="0" err="1"/>
              <a:t>annarra</a:t>
            </a:r>
            <a:r>
              <a:rPr lang="en-US" sz="2800" dirty="0"/>
              <a:t> á </a:t>
            </a:r>
            <a:r>
              <a:rPr lang="en-US" sz="2800" dirty="0" err="1"/>
              <a:t>áfangastaðnum</a:t>
            </a:r>
            <a:r>
              <a:rPr lang="en-US" sz="2800" dirty="0"/>
              <a:t> og </a:t>
            </a:r>
            <a:r>
              <a:rPr lang="en-US" sz="2800" dirty="0" err="1"/>
              <a:t>er</a:t>
            </a:r>
            <a:r>
              <a:rPr lang="en-US" sz="2800" dirty="0"/>
              <a:t> </a:t>
            </a:r>
            <a:r>
              <a:rPr lang="en-US" sz="2800" dirty="0" err="1"/>
              <a:t>það</a:t>
            </a:r>
            <a:r>
              <a:rPr lang="en-US" sz="2800" dirty="0"/>
              <a:t> </a:t>
            </a:r>
            <a:r>
              <a:rPr lang="en-US" sz="2800" dirty="0" err="1"/>
              <a:t>sem</a:t>
            </a:r>
            <a:r>
              <a:rPr lang="en-US" sz="2800" dirty="0"/>
              <a:t> </a:t>
            </a:r>
            <a:r>
              <a:rPr lang="en-US" sz="2800" dirty="0" err="1"/>
              <a:t>þarf</a:t>
            </a:r>
            <a:r>
              <a:rPr lang="en-US" sz="2800" dirty="0"/>
              <a:t> </a:t>
            </a:r>
            <a:r>
              <a:rPr lang="en-US" sz="2800" dirty="0" err="1"/>
              <a:t>að</a:t>
            </a:r>
            <a:r>
              <a:rPr lang="en-US" sz="2800" dirty="0"/>
              <a:t> </a:t>
            </a:r>
            <a:r>
              <a:rPr lang="en-US" sz="2800" dirty="0" err="1"/>
              <a:t>byggja</a:t>
            </a:r>
            <a:r>
              <a:rPr lang="en-US" sz="2800" dirty="0"/>
              <a:t> </a:t>
            </a:r>
            <a:r>
              <a:rPr lang="en-US" sz="2800" dirty="0" err="1"/>
              <a:t>upp</a:t>
            </a:r>
            <a:r>
              <a:rPr lang="en-US" sz="2800" dirty="0"/>
              <a:t>, </a:t>
            </a:r>
            <a:r>
              <a:rPr lang="en-US" sz="2800" dirty="0" err="1"/>
              <a:t>viðhalda</a:t>
            </a:r>
            <a:r>
              <a:rPr lang="en-US" sz="2800" dirty="0"/>
              <a:t> og </a:t>
            </a:r>
            <a:r>
              <a:rPr lang="en-US" sz="2800" dirty="0" err="1"/>
              <a:t>með</a:t>
            </a:r>
            <a:r>
              <a:rPr lang="en-US" sz="2800" dirty="0"/>
              <a:t> </a:t>
            </a:r>
            <a:r>
              <a:rPr lang="en-US" sz="2800" dirty="0" err="1"/>
              <a:t>tímanum</a:t>
            </a:r>
            <a:r>
              <a:rPr lang="en-US" sz="2800" dirty="0"/>
              <a:t> </a:t>
            </a:r>
            <a:r>
              <a:rPr lang="en-US" sz="2800" dirty="0" err="1"/>
              <a:t>breyta</a:t>
            </a:r>
            <a:r>
              <a:rPr lang="en-US" sz="2800" dirty="0"/>
              <a:t>, </a:t>
            </a:r>
            <a:r>
              <a:rPr lang="en-US" sz="2800" dirty="0" err="1"/>
              <a:t>ef</a:t>
            </a:r>
            <a:r>
              <a:rPr lang="en-US" sz="2800" dirty="0"/>
              <a:t> </a:t>
            </a:r>
            <a:r>
              <a:rPr lang="en-US" sz="2800" dirty="0" err="1"/>
              <a:t>þörf</a:t>
            </a:r>
            <a:r>
              <a:rPr lang="en-US" sz="2800" dirty="0"/>
              <a:t> </a:t>
            </a:r>
            <a:r>
              <a:rPr lang="en-US" sz="2800" dirty="0" err="1"/>
              <a:t>krefur</a:t>
            </a:r>
            <a:r>
              <a:rPr lang="en-US" sz="2800" dirty="0"/>
              <a:t>.</a:t>
            </a:r>
            <a:endParaRPr lang="en-IE" sz="2800" dirty="0"/>
          </a:p>
        </p:txBody>
      </p:sp>
    </p:spTree>
    <p:extLst>
      <p:ext uri="{BB962C8B-B14F-4D97-AF65-F5344CB8AC3E}">
        <p14:creationId xmlns:p14="http://schemas.microsoft.com/office/powerpoint/2010/main" val="394359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4C3CFBE-D11B-4436-BF92-44A6725EF71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p:txBody>
          <a:bodyPr>
            <a:normAutofit/>
          </a:bodyPr>
          <a:lstStyle/>
          <a:p>
            <a:r>
              <a:rPr lang="en-US" sz="2800" dirty="0"/>
              <a:t>ÍMYND </a:t>
            </a:r>
            <a:r>
              <a:rPr lang="en-US" sz="2800" dirty="0" err="1"/>
              <a:t>þarf</a:t>
            </a:r>
            <a:r>
              <a:rPr lang="en-US" sz="2800" dirty="0"/>
              <a:t> </a:t>
            </a:r>
            <a:r>
              <a:rPr lang="en-US" sz="2800" dirty="0" err="1"/>
              <a:t>að</a:t>
            </a:r>
            <a:r>
              <a:rPr lang="en-US" sz="2800" dirty="0"/>
              <a:t> vera </a:t>
            </a:r>
            <a:r>
              <a:rPr lang="en-US" sz="2800" dirty="0" err="1"/>
              <a:t>knúin</a:t>
            </a:r>
            <a:r>
              <a:rPr lang="en-US" sz="2800" dirty="0"/>
              <a:t> </a:t>
            </a:r>
            <a:r>
              <a:rPr lang="en-US" sz="2800" dirty="0" err="1"/>
              <a:t>áfram</a:t>
            </a:r>
            <a:r>
              <a:rPr lang="en-US" sz="2800" dirty="0"/>
              <a:t> </a:t>
            </a:r>
            <a:r>
              <a:rPr lang="en-US" sz="2800" dirty="0" err="1"/>
              <a:t>af</a:t>
            </a:r>
            <a:r>
              <a:rPr lang="en-US" sz="2800" dirty="0"/>
              <a:t> </a:t>
            </a:r>
            <a:r>
              <a:rPr lang="en-US" sz="2800" dirty="0" err="1"/>
              <a:t>áreiðanleika</a:t>
            </a:r>
            <a:r>
              <a:rPr lang="en-US" sz="2800" dirty="0"/>
              <a:t> og </a:t>
            </a:r>
            <a:r>
              <a:rPr lang="en-US" sz="2800" dirty="0" err="1"/>
              <a:t>sérstöðu</a:t>
            </a:r>
            <a:r>
              <a:rPr lang="en-US" sz="2800" dirty="0"/>
              <a:t> </a:t>
            </a:r>
            <a:r>
              <a:rPr lang="en-US" sz="2800" dirty="0" err="1"/>
              <a:t>áfangastaðarins</a:t>
            </a:r>
            <a:r>
              <a:rPr lang="en-US" sz="2800" dirty="0"/>
              <a:t>.</a:t>
            </a:r>
            <a:endParaRPr lang="en-IE" sz="2800" dirty="0"/>
          </a:p>
        </p:txBody>
      </p:sp>
    </p:spTree>
    <p:extLst>
      <p:ext uri="{BB962C8B-B14F-4D97-AF65-F5344CB8AC3E}">
        <p14:creationId xmlns:p14="http://schemas.microsoft.com/office/powerpoint/2010/main" val="272580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B3C163-618C-4D8A-99CD-09974EADA6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p:txBody>
          <a:bodyPr>
            <a:normAutofit/>
          </a:bodyPr>
          <a:lstStyle/>
          <a:p>
            <a:r>
              <a:rPr lang="en-US" sz="2800" dirty="0"/>
              <a:t>SKYNJUN </a:t>
            </a:r>
            <a:r>
              <a:rPr lang="en-US" sz="2800" dirty="0" err="1"/>
              <a:t>er</a:t>
            </a:r>
            <a:r>
              <a:rPr lang="en-US" sz="2800" dirty="0"/>
              <a:t> </a:t>
            </a:r>
            <a:r>
              <a:rPr lang="en-US" sz="2800" dirty="0" err="1"/>
              <a:t>að</a:t>
            </a:r>
            <a:r>
              <a:rPr lang="en-US" sz="2800" dirty="0"/>
              <a:t> </a:t>
            </a:r>
            <a:r>
              <a:rPr lang="en-US" sz="2800" dirty="0" err="1"/>
              <a:t>mestu</a:t>
            </a:r>
            <a:r>
              <a:rPr lang="en-US" sz="2800" dirty="0"/>
              <a:t> </a:t>
            </a:r>
            <a:r>
              <a:rPr lang="en-US" sz="2800" dirty="0" err="1"/>
              <a:t>leiti</a:t>
            </a:r>
            <a:r>
              <a:rPr lang="en-US" sz="2800" dirty="0"/>
              <a:t> </a:t>
            </a:r>
            <a:r>
              <a:rPr lang="en-US" sz="2800" dirty="0" err="1"/>
              <a:t>byggð</a:t>
            </a:r>
            <a:r>
              <a:rPr lang="en-US" sz="2800" dirty="0"/>
              <a:t> á </a:t>
            </a:r>
            <a:r>
              <a:rPr lang="en-US" sz="2800" dirty="0" err="1"/>
              <a:t>óefnislegri</a:t>
            </a:r>
            <a:r>
              <a:rPr lang="en-US" sz="2800" dirty="0"/>
              <a:t> </a:t>
            </a:r>
            <a:r>
              <a:rPr lang="en-US" sz="2800" dirty="0" err="1"/>
              <a:t>reynslu</a:t>
            </a:r>
            <a:r>
              <a:rPr lang="en-US" sz="2800" dirty="0"/>
              <a:t>, </a:t>
            </a:r>
            <a:r>
              <a:rPr lang="en-US" sz="2800" dirty="0" err="1"/>
              <a:t>jafnvel</a:t>
            </a:r>
            <a:r>
              <a:rPr lang="en-US" sz="2800" dirty="0"/>
              <a:t> </a:t>
            </a:r>
            <a:r>
              <a:rPr lang="en-US" sz="2800" dirty="0" err="1"/>
              <a:t>þó</a:t>
            </a:r>
            <a:r>
              <a:rPr lang="en-US" sz="2800" dirty="0"/>
              <a:t> </a:t>
            </a:r>
            <a:r>
              <a:rPr lang="en-US" sz="2800" dirty="0" err="1"/>
              <a:t>að</a:t>
            </a:r>
            <a:r>
              <a:rPr lang="en-US" sz="2800" dirty="0"/>
              <a:t> </a:t>
            </a:r>
            <a:r>
              <a:rPr lang="en-US" sz="2800" dirty="0" err="1"/>
              <a:t>efnisleg</a:t>
            </a:r>
            <a:r>
              <a:rPr lang="en-US" sz="2800" dirty="0"/>
              <a:t> </a:t>
            </a:r>
            <a:r>
              <a:rPr lang="en-US" sz="2800" dirty="0" err="1"/>
              <a:t>reynsla</a:t>
            </a:r>
            <a:r>
              <a:rPr lang="en-US" sz="2800" dirty="0"/>
              <a:t> </a:t>
            </a:r>
            <a:r>
              <a:rPr lang="en-US" sz="2800" dirty="0" err="1"/>
              <a:t>skipti</a:t>
            </a:r>
            <a:r>
              <a:rPr lang="en-US" sz="2800" dirty="0"/>
              <a:t> </a:t>
            </a:r>
            <a:r>
              <a:rPr lang="en-US" sz="2800" dirty="0" err="1"/>
              <a:t>líka</a:t>
            </a:r>
            <a:r>
              <a:rPr lang="en-US" sz="2800" dirty="0"/>
              <a:t> </a:t>
            </a:r>
            <a:r>
              <a:rPr lang="en-US" sz="2800" dirty="0" err="1"/>
              <a:t>máli</a:t>
            </a:r>
            <a:r>
              <a:rPr lang="en-US" sz="2800" dirty="0"/>
              <a:t>. </a:t>
            </a:r>
            <a:r>
              <a:rPr lang="en-US" sz="2800" dirty="0" err="1"/>
              <a:t>Skynjun</a:t>
            </a:r>
            <a:r>
              <a:rPr lang="en-US" sz="2800" dirty="0"/>
              <a:t> á </a:t>
            </a:r>
            <a:r>
              <a:rPr lang="en-US" sz="2800" dirty="0" err="1"/>
              <a:t>áfangastaðnum</a:t>
            </a:r>
            <a:r>
              <a:rPr lang="en-US" sz="2800" dirty="0"/>
              <a:t> </a:t>
            </a:r>
            <a:r>
              <a:rPr lang="en-US" sz="2800" dirty="0" err="1"/>
              <a:t>er</a:t>
            </a:r>
            <a:r>
              <a:rPr lang="en-US" sz="2800" dirty="0"/>
              <a:t> </a:t>
            </a:r>
            <a:r>
              <a:rPr lang="en-US" sz="2800" dirty="0" err="1"/>
              <a:t>huglæg</a:t>
            </a:r>
            <a:r>
              <a:rPr lang="en-US" sz="2800" dirty="0"/>
              <a:t> í </a:t>
            </a:r>
            <a:r>
              <a:rPr lang="en-US" sz="2800" dirty="0" err="1"/>
              <a:t>hugum</a:t>
            </a:r>
            <a:r>
              <a:rPr lang="en-US" sz="2800" dirty="0"/>
              <a:t> </a:t>
            </a:r>
            <a:r>
              <a:rPr lang="en-US" sz="2800" dirty="0" err="1"/>
              <a:t>neytenda</a:t>
            </a:r>
            <a:r>
              <a:rPr lang="en-US" sz="2800" dirty="0"/>
              <a:t>.</a:t>
            </a:r>
            <a:endParaRPr lang="en-IE" sz="2800" dirty="0"/>
          </a:p>
        </p:txBody>
      </p:sp>
      <p:sp>
        <p:nvSpPr>
          <p:cNvPr id="2" name="TextBox 1">
            <a:extLst>
              <a:ext uri="{FF2B5EF4-FFF2-40B4-BE49-F238E27FC236}">
                <a16:creationId xmlns:a16="http://schemas.microsoft.com/office/drawing/2014/main" id="{CCD0EE6D-8051-49FC-9B12-B4CD8B093303}"/>
              </a:ext>
            </a:extLst>
          </p:cNvPr>
          <p:cNvSpPr txBox="1"/>
          <p:nvPr/>
        </p:nvSpPr>
        <p:spPr>
          <a:xfrm>
            <a:off x="2419349" y="5842661"/>
            <a:ext cx="7610475" cy="1015663"/>
          </a:xfrm>
          <a:prstGeom prst="rect">
            <a:avLst/>
          </a:prstGeom>
          <a:noFill/>
        </p:spPr>
        <p:txBody>
          <a:bodyPr wrap="square" rtlCol="0">
            <a:spAutoFit/>
          </a:bodyPr>
          <a:lstStyle/>
          <a:p>
            <a:r>
              <a:rPr lang="en-IE" sz="2000" dirty="0" err="1"/>
              <a:t>Nú</a:t>
            </a:r>
            <a:r>
              <a:rPr lang="en-IE" sz="2000" dirty="0"/>
              <a:t> </a:t>
            </a:r>
            <a:r>
              <a:rPr lang="en-IE" sz="2000" dirty="0" err="1"/>
              <a:t>þegar</a:t>
            </a:r>
            <a:r>
              <a:rPr lang="en-IE" sz="2000" dirty="0"/>
              <a:t> </a:t>
            </a:r>
            <a:r>
              <a:rPr lang="en-IE" sz="2000" dirty="0" err="1"/>
              <a:t>við</a:t>
            </a:r>
            <a:r>
              <a:rPr lang="en-IE" sz="2000" dirty="0"/>
              <a:t> </a:t>
            </a:r>
            <a:r>
              <a:rPr lang="en-IE" sz="2000" dirty="0" err="1"/>
              <a:t>höfum</a:t>
            </a:r>
            <a:r>
              <a:rPr lang="en-IE" sz="2000" dirty="0"/>
              <a:t> </a:t>
            </a:r>
            <a:r>
              <a:rPr lang="en-IE" sz="2000" dirty="0" err="1"/>
              <a:t>farið</a:t>
            </a:r>
            <a:r>
              <a:rPr lang="en-IE" sz="2000" dirty="0"/>
              <a:t> </a:t>
            </a:r>
            <a:r>
              <a:rPr lang="en-IE" sz="2000" dirty="0" err="1"/>
              <a:t>yfir</a:t>
            </a:r>
            <a:r>
              <a:rPr lang="en-IE" sz="2000" dirty="0"/>
              <a:t> </a:t>
            </a:r>
            <a:r>
              <a:rPr lang="en-IE" sz="2000" dirty="0" err="1"/>
              <a:t>þessi</a:t>
            </a:r>
            <a:r>
              <a:rPr lang="en-IE" sz="2000" dirty="0"/>
              <a:t> </a:t>
            </a:r>
            <a:r>
              <a:rPr lang="en-IE" sz="2000" dirty="0" err="1"/>
              <a:t>atriði</a:t>
            </a:r>
            <a:r>
              <a:rPr lang="en-IE" sz="2000" dirty="0"/>
              <a:t>, </a:t>
            </a:r>
            <a:r>
              <a:rPr lang="en-IE" sz="2000" dirty="0" err="1"/>
              <a:t>skulum</a:t>
            </a:r>
            <a:r>
              <a:rPr lang="en-IE" sz="2000" dirty="0"/>
              <a:t> </a:t>
            </a:r>
            <a:r>
              <a:rPr lang="en-IE" sz="2000" dirty="0" err="1"/>
              <a:t>við</a:t>
            </a:r>
            <a:r>
              <a:rPr lang="en-IE" sz="2000" dirty="0"/>
              <a:t> </a:t>
            </a:r>
            <a:r>
              <a:rPr lang="en-IE" sz="2000" dirty="0" err="1"/>
              <a:t>skoða</a:t>
            </a:r>
            <a:r>
              <a:rPr lang="en-IE" sz="2000" dirty="0"/>
              <a:t> </a:t>
            </a:r>
            <a:r>
              <a:rPr lang="en-IE" sz="2000" dirty="0" err="1"/>
              <a:t>hvernig</a:t>
            </a:r>
            <a:r>
              <a:rPr lang="en-IE" sz="2000" dirty="0"/>
              <a:t> </a:t>
            </a:r>
            <a:r>
              <a:rPr lang="en-IE" sz="2000" dirty="0" err="1"/>
              <a:t>nokkur</a:t>
            </a:r>
            <a:r>
              <a:rPr lang="en-IE" sz="2000" dirty="0"/>
              <a:t> </a:t>
            </a:r>
            <a:r>
              <a:rPr lang="en-IE" sz="2000" dirty="0" err="1"/>
              <a:t>svæði</a:t>
            </a:r>
            <a:r>
              <a:rPr lang="en-IE" sz="2000" dirty="0"/>
              <a:t>/</a:t>
            </a:r>
            <a:r>
              <a:rPr lang="en-IE" sz="2000" dirty="0" err="1"/>
              <a:t>áfangastaðir</a:t>
            </a:r>
            <a:r>
              <a:rPr lang="en-IE" sz="2000" dirty="0"/>
              <a:t> </a:t>
            </a:r>
            <a:r>
              <a:rPr lang="en-IE" sz="2000" dirty="0" err="1"/>
              <a:t>eru</a:t>
            </a:r>
            <a:r>
              <a:rPr lang="en-IE" sz="2000" dirty="0"/>
              <a:t> </a:t>
            </a:r>
            <a:r>
              <a:rPr lang="en-IE" sz="2000" dirty="0" err="1"/>
              <a:t>að</a:t>
            </a:r>
            <a:r>
              <a:rPr lang="en-IE" sz="2000" dirty="0"/>
              <a:t> </a:t>
            </a:r>
            <a:r>
              <a:rPr lang="en-IE" sz="2000" dirty="0" err="1"/>
              <a:t>kynna</a:t>
            </a:r>
            <a:r>
              <a:rPr lang="en-IE" sz="2000" dirty="0"/>
              <a:t> sig </a:t>
            </a:r>
            <a:r>
              <a:rPr lang="en-IE" sz="2000" dirty="0" err="1"/>
              <a:t>sem</a:t>
            </a:r>
            <a:r>
              <a:rPr lang="en-IE" sz="2000" dirty="0"/>
              <a:t> </a:t>
            </a:r>
            <a:r>
              <a:rPr lang="en-IE" sz="2000" dirty="0" err="1"/>
              <a:t>áfangastaði</a:t>
            </a:r>
            <a:r>
              <a:rPr lang="en-IE" sz="2000" dirty="0"/>
              <a:t> </a:t>
            </a:r>
            <a:r>
              <a:rPr lang="en-IE" sz="2000" dirty="0" err="1"/>
              <a:t>fyrir</a:t>
            </a:r>
            <a:r>
              <a:rPr lang="en-IE" sz="2000" dirty="0"/>
              <a:t> </a:t>
            </a:r>
            <a:r>
              <a:rPr lang="en-IE" sz="2000" dirty="0" err="1"/>
              <a:t>poppmenningu</a:t>
            </a:r>
            <a:r>
              <a:rPr lang="en-IE" sz="2000" dirty="0"/>
              <a:t>.</a:t>
            </a:r>
          </a:p>
        </p:txBody>
      </p:sp>
    </p:spTree>
    <p:extLst>
      <p:ext uri="{BB962C8B-B14F-4D97-AF65-F5344CB8AC3E}">
        <p14:creationId xmlns:p14="http://schemas.microsoft.com/office/powerpoint/2010/main" val="56500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64BAC0-330C-4194-B940-2114872B2C5D}"/>
              </a:ext>
            </a:extLst>
          </p:cNvPr>
          <p:cNvSpPr>
            <a:spLocks noGrp="1"/>
          </p:cNvSpPr>
          <p:nvPr>
            <p:ph type="body" sz="quarter" idx="13"/>
          </p:nvPr>
        </p:nvSpPr>
        <p:spPr>
          <a:xfrm>
            <a:off x="7045046" y="298385"/>
            <a:ext cx="5004199" cy="1139889"/>
          </a:xfrm>
        </p:spPr>
        <p:txBody>
          <a:bodyPr>
            <a:normAutofit fontScale="85000" lnSpcReduction="20000"/>
          </a:bodyPr>
          <a:lstStyle/>
          <a:p>
            <a:r>
              <a:rPr lang="en-IE" dirty="0"/>
              <a:t>NORÐUR-ÍRLAND ER OPINBERT LANDSVÆÐI GAME OF THRONES</a:t>
            </a:r>
          </a:p>
        </p:txBody>
      </p:sp>
      <p:sp>
        <p:nvSpPr>
          <p:cNvPr id="5" name="Text Placeholder 4">
            <a:extLst>
              <a:ext uri="{FF2B5EF4-FFF2-40B4-BE49-F238E27FC236}">
                <a16:creationId xmlns:a16="http://schemas.microsoft.com/office/drawing/2014/main" id="{D70EEFE3-D63E-4B0D-A5A3-86935B03DFC3}"/>
              </a:ext>
            </a:extLst>
          </p:cNvPr>
          <p:cNvSpPr>
            <a:spLocks noGrp="1"/>
          </p:cNvSpPr>
          <p:nvPr>
            <p:ph type="body" sz="quarter" idx="14"/>
          </p:nvPr>
        </p:nvSpPr>
        <p:spPr>
          <a:xfrm>
            <a:off x="4635221" y="5322965"/>
            <a:ext cx="7414024" cy="1325485"/>
          </a:xfrm>
        </p:spPr>
        <p:txBody>
          <a:bodyPr/>
          <a:lstStyle/>
          <a:p>
            <a:r>
              <a:rPr lang="is-IS" dirty="0"/>
              <a:t>Árið 2019 gerði Tourism Ireland samning við HBO sem viðurkennir Norður-Írland sem opinbert landsvæði Game of Thrones og gerir svæðinu kleift að þróa hinar ýmsu ferðaþjónustuafurðir tengdar þáttunum og tökustöðum.</a:t>
            </a:r>
            <a:endParaRPr lang="en-IE" dirty="0"/>
          </a:p>
        </p:txBody>
      </p:sp>
      <p:pic>
        <p:nvPicPr>
          <p:cNvPr id="19" name="Picture 18">
            <a:extLst>
              <a:ext uri="{FF2B5EF4-FFF2-40B4-BE49-F238E27FC236}">
                <a16:creationId xmlns:a16="http://schemas.microsoft.com/office/drawing/2014/main" id="{47F520B1-A8E0-4F1F-ACA2-129DFA7105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6111" y="1438274"/>
            <a:ext cx="7148646" cy="3705226"/>
          </a:xfrm>
          <a:prstGeom prst="rect">
            <a:avLst/>
          </a:prstGeom>
        </p:spPr>
      </p:pic>
      <p:pic>
        <p:nvPicPr>
          <p:cNvPr id="28" name="Picture Placeholder 27" descr="A picture containing text, tree, outdoor, grass&#10;&#10;Description automatically generated">
            <a:extLst>
              <a:ext uri="{FF2B5EF4-FFF2-40B4-BE49-F238E27FC236}">
                <a16:creationId xmlns:a16="http://schemas.microsoft.com/office/drawing/2014/main" id="{F335E788-A1C8-418C-AAF4-9470A83CD5A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a:xfrm>
            <a:off x="446088" y="514350"/>
            <a:ext cx="3798887" cy="4222750"/>
          </a:xfrm>
        </p:spPr>
      </p:pic>
    </p:spTree>
    <p:extLst>
      <p:ext uri="{BB962C8B-B14F-4D97-AF65-F5344CB8AC3E}">
        <p14:creationId xmlns:p14="http://schemas.microsoft.com/office/powerpoint/2010/main" val="2279545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BB0932-70C9-4C5F-8AF2-3AA0A12B29C1}"/>
              </a:ext>
            </a:extLst>
          </p:cNvPr>
          <p:cNvSpPr>
            <a:spLocks noGrp="1"/>
          </p:cNvSpPr>
          <p:nvPr>
            <p:ph type="pic" sz="quarter" idx="10"/>
          </p:nvPr>
        </p:nvSpPr>
        <p:spPr/>
      </p:sp>
      <p:sp>
        <p:nvSpPr>
          <p:cNvPr id="3" name="Text Placeholder 2">
            <a:extLst>
              <a:ext uri="{FF2B5EF4-FFF2-40B4-BE49-F238E27FC236}">
                <a16:creationId xmlns:a16="http://schemas.microsoft.com/office/drawing/2014/main" id="{249CFF85-2A16-442F-8A29-1D2F874F9252}"/>
              </a:ext>
            </a:extLst>
          </p:cNvPr>
          <p:cNvSpPr>
            <a:spLocks noGrp="1"/>
          </p:cNvSpPr>
          <p:nvPr>
            <p:ph type="body" sz="quarter" idx="15"/>
          </p:nvPr>
        </p:nvSpPr>
        <p:spPr>
          <a:xfrm>
            <a:off x="3175537" y="531175"/>
            <a:ext cx="8464013" cy="1346703"/>
          </a:xfrm>
        </p:spPr>
        <p:txBody>
          <a:bodyPr/>
          <a:lstStyle/>
          <a:p>
            <a:r>
              <a:rPr lang="is-IS" dirty="0"/>
              <a:t>Edinborg í Skotlandi nýtir sér poppmenningartengsl sín við töframenn, dreka, riddara, einhyrninga og álög í þessari #ForeverEdinburgh markaðsherferð.</a:t>
            </a:r>
            <a:endParaRPr lang="en-IE" dirty="0"/>
          </a:p>
        </p:txBody>
      </p:sp>
      <p:pic>
        <p:nvPicPr>
          <p:cNvPr id="4" name="Online Media 5" title="Folklore and Myths - Forever Edinburgh">
            <a:hlinkClick r:id="" action="ppaction://media"/>
            <a:extLst>
              <a:ext uri="{FF2B5EF4-FFF2-40B4-BE49-F238E27FC236}">
                <a16:creationId xmlns:a16="http://schemas.microsoft.com/office/drawing/2014/main" id="{821286B0-E2B0-4D7E-9BCE-8A9129F720B3}"/>
              </a:ext>
            </a:extLst>
          </p:cNvPr>
          <p:cNvPicPr>
            <a:picLocks noRot="1" noChangeAspect="1"/>
          </p:cNvPicPr>
          <p:nvPr>
            <a:videoFile r:link="rId1"/>
          </p:nvPr>
        </p:nvPicPr>
        <p:blipFill>
          <a:blip r:embed="rId3"/>
          <a:stretch>
            <a:fillRect/>
          </a:stretch>
        </p:blipFill>
        <p:spPr>
          <a:xfrm>
            <a:off x="1358900" y="1754053"/>
            <a:ext cx="8698234" cy="4914501"/>
          </a:xfrm>
          <a:prstGeom prst="rect">
            <a:avLst/>
          </a:prstGeom>
        </p:spPr>
      </p:pic>
      <p:sp>
        <p:nvSpPr>
          <p:cNvPr id="8" name="Text Placeholder 3">
            <a:extLst>
              <a:ext uri="{FF2B5EF4-FFF2-40B4-BE49-F238E27FC236}">
                <a16:creationId xmlns:a16="http://schemas.microsoft.com/office/drawing/2014/main" id="{14D5554F-BE74-4E53-9C87-3E9897914C46}"/>
              </a:ext>
            </a:extLst>
          </p:cNvPr>
          <p:cNvSpPr txBox="1">
            <a:spLocks/>
          </p:cNvSpPr>
          <p:nvPr/>
        </p:nvSpPr>
        <p:spPr>
          <a:xfrm>
            <a:off x="0" y="445394"/>
            <a:ext cx="2847976" cy="113988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IE" sz="3600" dirty="0">
                <a:solidFill>
                  <a:srgbClr val="003841"/>
                </a:solidFill>
              </a:rPr>
              <a:t>EDINBURGH SCOTLAND</a:t>
            </a:r>
          </a:p>
        </p:txBody>
      </p:sp>
      <p:sp>
        <p:nvSpPr>
          <p:cNvPr id="6" name="TextBox 5"/>
          <p:cNvSpPr txBox="1"/>
          <p:nvPr/>
        </p:nvSpPr>
        <p:spPr>
          <a:xfrm>
            <a:off x="337931" y="4343401"/>
            <a:ext cx="1262269" cy="369332"/>
          </a:xfrm>
          <a:prstGeom prst="rect">
            <a:avLst/>
          </a:prstGeom>
          <a:noFill/>
        </p:spPr>
        <p:txBody>
          <a:bodyPr wrap="square" rtlCol="0">
            <a:spAutoFit/>
          </a:bodyPr>
          <a:lstStyle/>
          <a:p>
            <a:r>
              <a:rPr lang="is-IS" dirty="0" smtClean="0">
                <a:hlinkClick r:id="rId4"/>
              </a:rPr>
              <a:t>Heimild</a:t>
            </a:r>
            <a:endParaRPr lang="is-IS" dirty="0"/>
          </a:p>
        </p:txBody>
      </p:sp>
    </p:spTree>
    <p:extLst>
      <p:ext uri="{BB962C8B-B14F-4D97-AF65-F5344CB8AC3E}">
        <p14:creationId xmlns:p14="http://schemas.microsoft.com/office/powerpoint/2010/main" val="17490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D1EBF4-A7F2-4769-816B-9D7311B6EF4F}"/>
              </a:ext>
            </a:extLst>
          </p:cNvPr>
          <p:cNvSpPr>
            <a:spLocks noGrp="1"/>
          </p:cNvSpPr>
          <p:nvPr>
            <p:ph type="body" sz="quarter" idx="13"/>
          </p:nvPr>
        </p:nvSpPr>
        <p:spPr>
          <a:xfrm>
            <a:off x="4604750" y="1475399"/>
            <a:ext cx="7415800" cy="2071195"/>
          </a:xfrm>
        </p:spPr>
        <p:txBody>
          <a:bodyPr>
            <a:normAutofit/>
          </a:bodyPr>
          <a:lstStyle/>
          <a:p>
            <a:r>
              <a:rPr lang="en-IE" sz="3200" dirty="0"/>
              <a:t>VILNÍUS Í LITHÁEN – NÝTIR SÉR ÖLL ÞAU TÆKIFÆRI SEM POPPMENNINGARFERÐAÞJÓNUSTA BÝÐUR UPP Á.</a:t>
            </a:r>
          </a:p>
        </p:txBody>
      </p:sp>
      <p:sp>
        <p:nvSpPr>
          <p:cNvPr id="5" name="Text Placeholder 4">
            <a:extLst>
              <a:ext uri="{FF2B5EF4-FFF2-40B4-BE49-F238E27FC236}">
                <a16:creationId xmlns:a16="http://schemas.microsoft.com/office/drawing/2014/main" id="{8AEE77F7-03F3-4DCA-BA9E-C91F649D4964}"/>
              </a:ext>
            </a:extLst>
          </p:cNvPr>
          <p:cNvSpPr>
            <a:spLocks noGrp="1"/>
          </p:cNvSpPr>
          <p:nvPr>
            <p:ph type="body" sz="quarter" idx="14"/>
          </p:nvPr>
        </p:nvSpPr>
        <p:spPr>
          <a:xfrm>
            <a:off x="5695951" y="3727165"/>
            <a:ext cx="6324600" cy="2164180"/>
          </a:xfrm>
        </p:spPr>
        <p:txBody>
          <a:bodyPr/>
          <a:lstStyle/>
          <a:p>
            <a:r>
              <a:rPr lang="en-IE" dirty="0" err="1"/>
              <a:t>Herferðin</a:t>
            </a:r>
            <a:r>
              <a:rPr lang="en-IE" dirty="0"/>
              <a:t> ‘Where is Vilnius” </a:t>
            </a:r>
            <a:r>
              <a:rPr lang="en-IE" dirty="0" err="1"/>
              <a:t>kynnir</a:t>
            </a:r>
            <a:r>
              <a:rPr lang="en-IE" dirty="0"/>
              <a:t> </a:t>
            </a:r>
            <a:r>
              <a:rPr lang="en-IE" dirty="0" err="1"/>
              <a:t>borgina</a:t>
            </a:r>
            <a:r>
              <a:rPr lang="en-IE" dirty="0"/>
              <a:t> á </a:t>
            </a:r>
            <a:r>
              <a:rPr lang="en-IE" dirty="0" err="1"/>
              <a:t>hugmyndaríkan</a:t>
            </a:r>
            <a:r>
              <a:rPr lang="en-IE" dirty="0"/>
              <a:t> og </a:t>
            </a:r>
            <a:r>
              <a:rPr lang="en-IE" dirty="0" err="1"/>
              <a:t>snjallan</a:t>
            </a:r>
            <a:r>
              <a:rPr lang="en-IE" dirty="0"/>
              <a:t> </a:t>
            </a:r>
            <a:r>
              <a:rPr lang="en-IE" dirty="0" err="1"/>
              <a:t>hátt</a:t>
            </a:r>
            <a:r>
              <a:rPr lang="en-IE" dirty="0"/>
              <a:t> og </a:t>
            </a:r>
            <a:r>
              <a:rPr lang="en-IE" dirty="0" err="1"/>
              <a:t>sýnir</a:t>
            </a:r>
            <a:r>
              <a:rPr lang="en-IE" dirty="0"/>
              <a:t> </a:t>
            </a:r>
            <a:r>
              <a:rPr lang="en-IE" dirty="0" err="1"/>
              <a:t>hvernig</a:t>
            </a:r>
            <a:r>
              <a:rPr lang="en-IE" dirty="0"/>
              <a:t> </a:t>
            </a:r>
            <a:r>
              <a:rPr lang="en-IE" dirty="0" err="1"/>
              <a:t>borgin</a:t>
            </a:r>
            <a:r>
              <a:rPr lang="en-IE" dirty="0"/>
              <a:t> </a:t>
            </a:r>
            <a:r>
              <a:rPr lang="en-IE" dirty="0" err="1"/>
              <a:t>getur</a:t>
            </a:r>
            <a:r>
              <a:rPr lang="en-IE" dirty="0"/>
              <a:t> </a:t>
            </a:r>
            <a:r>
              <a:rPr lang="en-IE" dirty="0" err="1"/>
              <a:t>verið</a:t>
            </a:r>
            <a:r>
              <a:rPr lang="en-IE" dirty="0"/>
              <a:t> “</a:t>
            </a:r>
            <a:r>
              <a:rPr lang="en-IE" dirty="0" err="1"/>
              <a:t>ótrúleg</a:t>
            </a:r>
            <a:r>
              <a:rPr lang="en-IE" dirty="0"/>
              <a:t> </a:t>
            </a:r>
            <a:r>
              <a:rPr lang="en-IE" dirty="0" err="1"/>
              <a:t>hvar</a:t>
            </a:r>
            <a:r>
              <a:rPr lang="en-IE" dirty="0"/>
              <a:t> </a:t>
            </a:r>
            <a:r>
              <a:rPr lang="en-IE" dirty="0" err="1"/>
              <a:t>sem</a:t>
            </a:r>
            <a:r>
              <a:rPr lang="en-IE" dirty="0"/>
              <a:t> </a:t>
            </a:r>
            <a:r>
              <a:rPr lang="en-IE" dirty="0" err="1"/>
              <a:t>þú</a:t>
            </a:r>
            <a:r>
              <a:rPr lang="en-IE" dirty="0"/>
              <a:t> </a:t>
            </a:r>
            <a:r>
              <a:rPr lang="en-IE" dirty="0" err="1"/>
              <a:t>heldur</a:t>
            </a:r>
            <a:r>
              <a:rPr lang="en-IE" dirty="0"/>
              <a:t> </a:t>
            </a:r>
            <a:r>
              <a:rPr lang="en-IE" dirty="0" err="1"/>
              <a:t>að</a:t>
            </a:r>
            <a:r>
              <a:rPr lang="en-IE" dirty="0"/>
              <a:t> </a:t>
            </a:r>
            <a:r>
              <a:rPr lang="en-IE" dirty="0" err="1"/>
              <a:t>hún</a:t>
            </a:r>
            <a:r>
              <a:rPr lang="en-IE" dirty="0"/>
              <a:t> </a:t>
            </a:r>
            <a:r>
              <a:rPr lang="en-IE" dirty="0" err="1"/>
              <a:t>sé</a:t>
            </a:r>
            <a:r>
              <a:rPr lang="en-IE" dirty="0"/>
              <a:t>”.</a:t>
            </a:r>
          </a:p>
          <a:p>
            <a:r>
              <a:rPr lang="en-IE" dirty="0" err="1"/>
              <a:t>Herferðin</a:t>
            </a:r>
            <a:r>
              <a:rPr lang="en-IE" dirty="0"/>
              <a:t> </a:t>
            </a:r>
            <a:r>
              <a:rPr lang="en-IE" dirty="0" err="1"/>
              <a:t>segir</a:t>
            </a:r>
            <a:r>
              <a:rPr lang="en-IE" dirty="0"/>
              <a:t> </a:t>
            </a:r>
            <a:r>
              <a:rPr lang="en-IE" dirty="0" err="1"/>
              <a:t>okkur</a:t>
            </a:r>
            <a:r>
              <a:rPr lang="en-IE" dirty="0"/>
              <a:t>:</a:t>
            </a:r>
          </a:p>
          <a:p>
            <a:pPr algn="ctr"/>
            <a:r>
              <a:rPr lang="en-IE" dirty="0">
                <a:solidFill>
                  <a:srgbClr val="DD1B50"/>
                </a:solidFill>
              </a:rPr>
              <a:t>“</a:t>
            </a:r>
            <a:r>
              <a:rPr lang="en-US" dirty="0" err="1">
                <a:solidFill>
                  <a:srgbClr val="DD1B50"/>
                </a:solidFill>
              </a:rPr>
              <a:t>Að</a:t>
            </a:r>
            <a:r>
              <a:rPr lang="en-US" dirty="0">
                <a:solidFill>
                  <a:srgbClr val="DD1B50"/>
                </a:solidFill>
              </a:rPr>
              <a:t> ganga um </a:t>
            </a:r>
            <a:r>
              <a:rPr lang="en-US" dirty="0" err="1">
                <a:solidFill>
                  <a:srgbClr val="DD1B50"/>
                </a:solidFill>
              </a:rPr>
              <a:t>borgina</a:t>
            </a:r>
            <a:r>
              <a:rPr lang="en-US" dirty="0">
                <a:solidFill>
                  <a:srgbClr val="DD1B50"/>
                </a:solidFill>
              </a:rPr>
              <a:t> </a:t>
            </a:r>
            <a:r>
              <a:rPr lang="en-US" dirty="0" err="1">
                <a:solidFill>
                  <a:srgbClr val="DD1B50"/>
                </a:solidFill>
              </a:rPr>
              <a:t>er</a:t>
            </a:r>
            <a:r>
              <a:rPr lang="en-US" dirty="0">
                <a:solidFill>
                  <a:srgbClr val="DD1B50"/>
                </a:solidFill>
              </a:rPr>
              <a:t> </a:t>
            </a:r>
            <a:r>
              <a:rPr lang="en-US" dirty="0" err="1">
                <a:solidFill>
                  <a:srgbClr val="DD1B50"/>
                </a:solidFill>
              </a:rPr>
              <a:t>eins</a:t>
            </a:r>
            <a:r>
              <a:rPr lang="en-US" dirty="0">
                <a:solidFill>
                  <a:srgbClr val="DD1B50"/>
                </a:solidFill>
              </a:rPr>
              <a:t> og </a:t>
            </a:r>
            <a:r>
              <a:rPr lang="en-US" dirty="0" err="1">
                <a:solidFill>
                  <a:srgbClr val="DD1B50"/>
                </a:solidFill>
              </a:rPr>
              <a:t>að</a:t>
            </a:r>
            <a:r>
              <a:rPr lang="en-US" dirty="0">
                <a:solidFill>
                  <a:srgbClr val="DD1B50"/>
                </a:solidFill>
              </a:rPr>
              <a:t> </a:t>
            </a:r>
            <a:r>
              <a:rPr lang="en-US" dirty="0" err="1">
                <a:solidFill>
                  <a:srgbClr val="DD1B50"/>
                </a:solidFill>
              </a:rPr>
              <a:t>rölta</a:t>
            </a:r>
            <a:r>
              <a:rPr lang="en-US" dirty="0">
                <a:solidFill>
                  <a:srgbClr val="DD1B50"/>
                </a:solidFill>
              </a:rPr>
              <a:t> um </a:t>
            </a:r>
            <a:r>
              <a:rPr lang="en-US" dirty="0" err="1">
                <a:solidFill>
                  <a:srgbClr val="DD1B50"/>
                </a:solidFill>
              </a:rPr>
              <a:t>kvikmyndasöguna</a:t>
            </a:r>
            <a:r>
              <a:rPr lang="en-US" dirty="0">
                <a:solidFill>
                  <a:srgbClr val="DD1B50"/>
                </a:solidFill>
              </a:rPr>
              <a:t>.”</a:t>
            </a:r>
          </a:p>
          <a:p>
            <a:pPr algn="ctr"/>
            <a:r>
              <a:rPr lang="en-IE" dirty="0">
                <a:hlinkClick r:id="rId2"/>
              </a:rPr>
              <a:t>Hvar </a:t>
            </a:r>
            <a:r>
              <a:rPr lang="en-IE" dirty="0" err="1">
                <a:hlinkClick r:id="rId2"/>
              </a:rPr>
              <a:t>er</a:t>
            </a:r>
            <a:r>
              <a:rPr lang="en-IE" dirty="0">
                <a:hlinkClick r:id="rId2"/>
              </a:rPr>
              <a:t> </a:t>
            </a:r>
            <a:r>
              <a:rPr lang="en-IE" dirty="0" err="1">
                <a:hlinkClick r:id="rId2"/>
              </a:rPr>
              <a:t>Vilníus</a:t>
            </a:r>
            <a:r>
              <a:rPr lang="en-IE" dirty="0">
                <a:hlinkClick r:id="rId2"/>
              </a:rPr>
              <a:t>?</a:t>
            </a:r>
            <a:endParaRPr lang="en-US" b="1" dirty="0">
              <a:solidFill>
                <a:srgbClr val="DD1B50"/>
              </a:solidFill>
            </a:endParaRPr>
          </a:p>
          <a:p>
            <a:r>
              <a:rPr lang="en-US" dirty="0"/>
              <a:t> </a:t>
            </a:r>
            <a:endParaRPr lang="en-IE" dirty="0"/>
          </a:p>
        </p:txBody>
      </p:sp>
      <p:pic>
        <p:nvPicPr>
          <p:cNvPr id="5124" name="Picture 4" descr="See the source image">
            <a:extLst>
              <a:ext uri="{FF2B5EF4-FFF2-40B4-BE49-F238E27FC236}">
                <a16:creationId xmlns:a16="http://schemas.microsoft.com/office/drawing/2014/main" id="{639CA8CE-53FD-4E11-BFA3-E295397402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052" y="3782581"/>
            <a:ext cx="5276850" cy="275715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e the source image">
            <a:extLst>
              <a:ext uri="{FF2B5EF4-FFF2-40B4-BE49-F238E27FC236}">
                <a16:creationId xmlns:a16="http://schemas.microsoft.com/office/drawing/2014/main" id="{C416BBED-624E-4EFD-9CAC-0A7F4470386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8052" y="165195"/>
            <a:ext cx="3829711" cy="33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7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974249-3A42-4F8C-8AAF-DBCA6E4CD426}"/>
              </a:ext>
            </a:extLst>
          </p:cNvPr>
          <p:cNvSpPr>
            <a:spLocks noGrp="1"/>
          </p:cNvSpPr>
          <p:nvPr>
            <p:ph type="body" sz="quarter" idx="13"/>
          </p:nvPr>
        </p:nvSpPr>
        <p:spPr>
          <a:xfrm>
            <a:off x="157012" y="3428999"/>
            <a:ext cx="4858327" cy="238991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IE" dirty="0">
                <a:solidFill>
                  <a:prstClr val="white"/>
                </a:solidFill>
                <a:latin typeface="Calibri" panose="020F0502020204030204"/>
              </a:rPr>
              <a:t>KAFLI</a:t>
            </a:r>
            <a:r>
              <a:rPr kumimoji="0" lang="en-IE" sz="3600" b="1" i="0" u="none" strike="noStrike" kern="1200" cap="none" spc="0" normalizeH="0" baseline="0" noProof="0" dirty="0">
                <a:ln>
                  <a:noFill/>
                </a:ln>
                <a:solidFill>
                  <a:prstClr val="white"/>
                </a:solidFill>
                <a:effectLst/>
                <a:uLnTx/>
                <a:uFillTx/>
                <a:latin typeface="Calibri" panose="020F0502020204030204"/>
                <a:ea typeface="+mn-ea"/>
                <a:cs typeface="+mn-cs"/>
              </a:rPr>
              <a:t> 1</a:t>
            </a:r>
          </a:p>
          <a:p>
            <a:r>
              <a:rPr lang="en-IE" dirty="0"/>
              <a:t>AÐ HALDA POPPMENNINGAFERÐA-ÞJÓNUSTU VIÐ - YFIRLIT</a:t>
            </a:r>
          </a:p>
          <a:p>
            <a:endParaRPr lang="en-IE" dirty="0"/>
          </a:p>
          <a:p>
            <a:endParaRPr lang="en-IE" dirty="0"/>
          </a:p>
        </p:txBody>
      </p:sp>
      <p:pic>
        <p:nvPicPr>
          <p:cNvPr id="11" name="Picture Placeholder 10" descr="Fog on a Ferris wheel">
            <a:extLst>
              <a:ext uri="{FF2B5EF4-FFF2-40B4-BE49-F238E27FC236}">
                <a16:creationId xmlns:a16="http://schemas.microsoft.com/office/drawing/2014/main" id="{1E9CAB4B-BB28-487F-9655-158DB7A1CCA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238" y="-1"/>
            <a:ext cx="12198238" cy="6858000"/>
          </a:xfrm>
        </p:spPr>
      </p:pic>
    </p:spTree>
    <p:extLst>
      <p:ext uri="{BB962C8B-B14F-4D97-AF65-F5344CB8AC3E}">
        <p14:creationId xmlns:p14="http://schemas.microsoft.com/office/powerpoint/2010/main" val="329856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sky, outdoor, sign&#10;&#10;Description automatically generated">
            <a:extLst>
              <a:ext uri="{FF2B5EF4-FFF2-40B4-BE49-F238E27FC236}">
                <a16:creationId xmlns:a16="http://schemas.microsoft.com/office/drawing/2014/main" id="{49D965E2-40A6-4EE9-B388-2EE60E0BAE3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p:pic>
      <p:pic>
        <p:nvPicPr>
          <p:cNvPr id="11" name="Picture Placeholder 10" descr="A crowd of people at a concert&#10;&#10;Description automatically generated with medium confidence">
            <a:extLst>
              <a:ext uri="{FF2B5EF4-FFF2-40B4-BE49-F238E27FC236}">
                <a16:creationId xmlns:a16="http://schemas.microsoft.com/office/drawing/2014/main" id="{789A1490-B896-4813-A5BE-28886A34A028}"/>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 uri="{837473B0-CC2E-450A-ABE3-18F120FF3D39}">
                <a1611:picAttrSrcUrl xmlns="" xmlns:a1611="http://schemas.microsoft.com/office/drawing/2016/11/main" r:id="rId6"/>
              </a:ext>
            </a:extLst>
          </a:blip>
          <a:srcRect/>
          <a:stretch>
            <a:fillRect/>
          </a:stretch>
        </p:blipFill>
        <p:spPr>
          <a:xfrm>
            <a:off x="4746625" y="3716338"/>
            <a:ext cx="2771775" cy="3014662"/>
          </a:xfrm>
        </p:spPr>
      </p:pic>
      <p:sp>
        <p:nvSpPr>
          <p:cNvPr id="4" name="Text Placeholder 3">
            <a:extLst>
              <a:ext uri="{FF2B5EF4-FFF2-40B4-BE49-F238E27FC236}">
                <a16:creationId xmlns:a16="http://schemas.microsoft.com/office/drawing/2014/main" id="{9D3B405E-3507-41C2-ADEC-1AFCC31F4CC7}"/>
              </a:ext>
            </a:extLst>
          </p:cNvPr>
          <p:cNvSpPr>
            <a:spLocks noGrp="1"/>
          </p:cNvSpPr>
          <p:nvPr>
            <p:ph type="body" sz="quarter" idx="13"/>
          </p:nvPr>
        </p:nvSpPr>
        <p:spPr>
          <a:xfrm>
            <a:off x="6941996" y="297595"/>
            <a:ext cx="5154753" cy="1791502"/>
          </a:xfrm>
        </p:spPr>
        <p:txBody>
          <a:bodyPr/>
          <a:lstStyle/>
          <a:p>
            <a:r>
              <a:rPr lang="en-IE" dirty="0"/>
              <a:t>FERÐAÞJÓNUSTA TENGD TÓNLIST Í SVÍÞJÓÐ</a:t>
            </a:r>
          </a:p>
        </p:txBody>
      </p:sp>
      <p:sp>
        <p:nvSpPr>
          <p:cNvPr id="5" name="Text Placeholder 4">
            <a:extLst>
              <a:ext uri="{FF2B5EF4-FFF2-40B4-BE49-F238E27FC236}">
                <a16:creationId xmlns:a16="http://schemas.microsoft.com/office/drawing/2014/main" id="{2D052D80-F743-4407-BCFF-C8CCDEDC0512}"/>
              </a:ext>
            </a:extLst>
          </p:cNvPr>
          <p:cNvSpPr>
            <a:spLocks noGrp="1"/>
          </p:cNvSpPr>
          <p:nvPr>
            <p:ph type="body" sz="quarter" idx="14"/>
          </p:nvPr>
        </p:nvSpPr>
        <p:spPr>
          <a:xfrm>
            <a:off x="7575612" y="3717039"/>
            <a:ext cx="4505325" cy="2164180"/>
          </a:xfrm>
        </p:spPr>
        <p:txBody>
          <a:bodyPr/>
          <a:lstStyle/>
          <a:p>
            <a:pPr algn="l" fontAlgn="base"/>
            <a:r>
              <a:rPr lang="en-US" dirty="0"/>
              <a:t>Visit Sweden </a:t>
            </a:r>
            <a:r>
              <a:rPr lang="en-US" dirty="0" err="1"/>
              <a:t>nýtir</a:t>
            </a:r>
            <a:r>
              <a:rPr lang="en-US" dirty="0"/>
              <a:t> </a:t>
            </a:r>
            <a:r>
              <a:rPr lang="en-US" dirty="0" err="1"/>
              <a:t>sér</a:t>
            </a:r>
            <a:r>
              <a:rPr lang="en-US" dirty="0"/>
              <a:t> </a:t>
            </a:r>
            <a:r>
              <a:rPr lang="en-US" dirty="0" err="1"/>
              <a:t>þetta</a:t>
            </a:r>
            <a:r>
              <a:rPr lang="en-US" dirty="0"/>
              <a:t>:</a:t>
            </a:r>
          </a:p>
          <a:p>
            <a:pPr algn="ctr" fontAlgn="base"/>
            <a:r>
              <a:rPr lang="en-US" b="0" i="0" dirty="0">
                <a:solidFill>
                  <a:srgbClr val="DD1B50"/>
                </a:solidFill>
                <a:effectLst/>
                <a:latin typeface="Source Sans Pro" panose="020B0503030403020204" pitchFamily="34" charset="0"/>
              </a:rPr>
              <a:t>“</a:t>
            </a:r>
            <a:r>
              <a:rPr lang="en-US" dirty="0" err="1">
                <a:solidFill>
                  <a:srgbClr val="DD1B50"/>
                </a:solidFill>
                <a:latin typeface="Source Sans Pro" panose="020B0503030403020204" pitchFamily="34" charset="0"/>
              </a:rPr>
              <a:t>Setja</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þeir</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eitthvað</a:t>
            </a:r>
            <a:r>
              <a:rPr lang="en-US" dirty="0">
                <a:solidFill>
                  <a:srgbClr val="DD1B50"/>
                </a:solidFill>
                <a:latin typeface="Source Sans Pro" panose="020B0503030403020204" pitchFamily="34" charset="0"/>
              </a:rPr>
              <a:t> í </a:t>
            </a:r>
            <a:r>
              <a:rPr lang="en-US" dirty="0" err="1">
                <a:solidFill>
                  <a:srgbClr val="DD1B50"/>
                </a:solidFill>
                <a:latin typeface="Source Sans Pro" panose="020B0503030403020204" pitchFamily="34" charset="0"/>
              </a:rPr>
              <a:t>vatnið</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hér</a:t>
            </a:r>
            <a:r>
              <a:rPr lang="en-US" b="0" i="0" dirty="0">
                <a:solidFill>
                  <a:srgbClr val="DD1B50"/>
                </a:solidFill>
                <a:effectLst/>
                <a:latin typeface="Source Sans Pro" panose="020B0503030403020204" pitchFamily="34" charset="0"/>
              </a:rPr>
              <a:t>?</a:t>
            </a:r>
          </a:p>
          <a:p>
            <a:pPr algn="ctr" fontAlgn="base"/>
            <a:r>
              <a:rPr lang="en-US" dirty="0" err="1">
                <a:solidFill>
                  <a:srgbClr val="DD1B50"/>
                </a:solidFill>
                <a:latin typeface="Source Sans Pro" panose="020B0503030403020204" pitchFamily="34" charset="0"/>
              </a:rPr>
              <a:t>Hver</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veit</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hverjum</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er</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ekki</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sama</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Komdu</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til</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Svíþjóðar</a:t>
            </a:r>
            <a:r>
              <a:rPr lang="en-US" dirty="0">
                <a:solidFill>
                  <a:srgbClr val="DD1B50"/>
                </a:solidFill>
                <a:latin typeface="Source Sans Pro" panose="020B0503030403020204" pitchFamily="34" charset="0"/>
              </a:rPr>
              <a:t> og </a:t>
            </a:r>
            <a:r>
              <a:rPr lang="en-US" dirty="0" err="1">
                <a:solidFill>
                  <a:srgbClr val="DD1B50"/>
                </a:solidFill>
                <a:latin typeface="Source Sans Pro" panose="020B0503030403020204" pitchFamily="34" charset="0"/>
              </a:rPr>
              <a:t>sjáðu</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uppáhalds</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sænsku</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tónlistarmennina</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þína</a:t>
            </a:r>
            <a:r>
              <a:rPr lang="en-US" dirty="0">
                <a:solidFill>
                  <a:srgbClr val="DD1B50"/>
                </a:solidFill>
                <a:latin typeface="Source Sans Pro" panose="020B0503030403020204" pitchFamily="34" charset="0"/>
              </a:rPr>
              <a:t> á </a:t>
            </a:r>
            <a:r>
              <a:rPr lang="en-US" dirty="0" err="1">
                <a:solidFill>
                  <a:srgbClr val="DD1B50"/>
                </a:solidFill>
                <a:latin typeface="Source Sans Pro" panose="020B0503030403020204" pitchFamily="34" charset="0"/>
              </a:rPr>
              <a:t>sínum</a:t>
            </a:r>
            <a:r>
              <a:rPr lang="en-US" dirty="0">
                <a:solidFill>
                  <a:srgbClr val="DD1B50"/>
                </a:solidFill>
                <a:latin typeface="Source Sans Pro" panose="020B0503030403020204" pitchFamily="34" charset="0"/>
              </a:rPr>
              <a:t> </a:t>
            </a:r>
            <a:r>
              <a:rPr lang="en-US" dirty="0" err="1">
                <a:solidFill>
                  <a:srgbClr val="DD1B50"/>
                </a:solidFill>
                <a:latin typeface="Source Sans Pro" panose="020B0503030403020204" pitchFamily="34" charset="0"/>
              </a:rPr>
              <a:t>heimavelli</a:t>
            </a:r>
            <a:r>
              <a:rPr lang="en-US" dirty="0">
                <a:solidFill>
                  <a:srgbClr val="DD1B50"/>
                </a:solidFill>
                <a:latin typeface="Source Sans Pro" panose="020B0503030403020204" pitchFamily="34" charset="0"/>
              </a:rPr>
              <a:t>.</a:t>
            </a:r>
            <a:r>
              <a:rPr lang="en-US" b="0" i="0" dirty="0">
                <a:solidFill>
                  <a:srgbClr val="DD1B50"/>
                </a:solidFill>
                <a:effectLst/>
                <a:latin typeface="Source Sans Pro" panose="020B0503030403020204" pitchFamily="34" charset="0"/>
              </a:rPr>
              <a:t>”</a:t>
            </a:r>
          </a:p>
          <a:p>
            <a:pPr algn="ctr"/>
            <a:r>
              <a:rPr lang="en-IE" dirty="0">
                <a:hlinkClick r:id="rId7"/>
              </a:rPr>
              <a:t>Swedish music | Visit Sweden</a:t>
            </a:r>
            <a:endParaRPr lang="en-IE" dirty="0"/>
          </a:p>
        </p:txBody>
      </p:sp>
      <p:sp>
        <p:nvSpPr>
          <p:cNvPr id="6" name="Text Placeholder 4">
            <a:extLst>
              <a:ext uri="{FF2B5EF4-FFF2-40B4-BE49-F238E27FC236}">
                <a16:creationId xmlns:a16="http://schemas.microsoft.com/office/drawing/2014/main" id="{FE6CDFA4-6D3E-4961-8387-74DA979EB14C}"/>
              </a:ext>
            </a:extLst>
          </p:cNvPr>
          <p:cNvSpPr txBox="1">
            <a:spLocks/>
          </p:cNvSpPr>
          <p:nvPr/>
        </p:nvSpPr>
        <p:spPr>
          <a:xfrm>
            <a:off x="4689333" y="1552859"/>
            <a:ext cx="7321692" cy="21641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err="1"/>
              <a:t>Svíþjóð</a:t>
            </a:r>
            <a:r>
              <a:rPr lang="en-US" dirty="0"/>
              <a:t> </a:t>
            </a:r>
            <a:r>
              <a:rPr lang="en-US" dirty="0" err="1"/>
              <a:t>státar</a:t>
            </a:r>
            <a:r>
              <a:rPr lang="en-US" dirty="0"/>
              <a:t> </a:t>
            </a:r>
            <a:r>
              <a:rPr lang="en-US" dirty="0" err="1"/>
              <a:t>af</a:t>
            </a:r>
            <a:r>
              <a:rPr lang="en-US" dirty="0"/>
              <a:t> </a:t>
            </a:r>
            <a:r>
              <a:rPr lang="en-US" dirty="0" err="1"/>
              <a:t>mörgum</a:t>
            </a:r>
            <a:r>
              <a:rPr lang="en-US" dirty="0"/>
              <a:t> </a:t>
            </a:r>
            <a:r>
              <a:rPr lang="en-US" dirty="0" err="1"/>
              <a:t>eldri</a:t>
            </a:r>
            <a:r>
              <a:rPr lang="en-US" dirty="0"/>
              <a:t> </a:t>
            </a:r>
            <a:r>
              <a:rPr lang="en-US" dirty="0" err="1"/>
              <a:t>hljómsveitum</a:t>
            </a:r>
            <a:r>
              <a:rPr lang="en-US" dirty="0"/>
              <a:t> á </a:t>
            </a:r>
            <a:r>
              <a:rPr lang="en-US" dirty="0" err="1"/>
              <a:t>borð</a:t>
            </a:r>
            <a:r>
              <a:rPr lang="en-US" dirty="0"/>
              <a:t> </a:t>
            </a:r>
            <a:r>
              <a:rPr lang="en-US" dirty="0" err="1"/>
              <a:t>við</a:t>
            </a:r>
            <a:r>
              <a:rPr lang="en-US" dirty="0"/>
              <a:t> ABBA, Cardigans, Ace of Base og </a:t>
            </a:r>
            <a:r>
              <a:rPr lang="en-US" dirty="0" err="1"/>
              <a:t>Roxette</a:t>
            </a:r>
            <a:r>
              <a:rPr lang="en-US" dirty="0"/>
              <a:t> </a:t>
            </a:r>
            <a:r>
              <a:rPr lang="en-US" dirty="0" err="1"/>
              <a:t>sem</a:t>
            </a:r>
            <a:r>
              <a:rPr lang="en-US" dirty="0"/>
              <a:t> </a:t>
            </a:r>
            <a:r>
              <a:rPr lang="en-US" dirty="0" err="1"/>
              <a:t>eru</a:t>
            </a:r>
            <a:r>
              <a:rPr lang="en-US" dirty="0"/>
              <a:t> </a:t>
            </a:r>
            <a:r>
              <a:rPr lang="en-US" dirty="0" err="1"/>
              <a:t>enn</a:t>
            </a:r>
            <a:r>
              <a:rPr lang="en-US" dirty="0"/>
              <a:t> </a:t>
            </a:r>
            <a:r>
              <a:rPr lang="en-US" dirty="0" err="1"/>
              <a:t>geysivinsælar</a:t>
            </a:r>
            <a:r>
              <a:rPr lang="en-US" dirty="0"/>
              <a:t> um </a:t>
            </a:r>
            <a:r>
              <a:rPr lang="en-US" dirty="0" err="1"/>
              <a:t>allan</a:t>
            </a:r>
            <a:r>
              <a:rPr lang="en-US" dirty="0"/>
              <a:t> </a:t>
            </a:r>
            <a:r>
              <a:rPr lang="en-US" dirty="0" err="1"/>
              <a:t>heim</a:t>
            </a:r>
            <a:r>
              <a:rPr lang="en-US" dirty="0"/>
              <a:t>. “</a:t>
            </a:r>
            <a:r>
              <a:rPr lang="en-US" dirty="0" err="1"/>
              <a:t>Önnur</a:t>
            </a:r>
            <a:r>
              <a:rPr lang="en-US" dirty="0"/>
              <a:t> </a:t>
            </a:r>
            <a:r>
              <a:rPr lang="en-US" dirty="0" err="1"/>
              <a:t>bylgja</a:t>
            </a:r>
            <a:r>
              <a:rPr lang="en-US" dirty="0"/>
              <a:t>” </a:t>
            </a:r>
            <a:r>
              <a:rPr lang="en-US" dirty="0" err="1"/>
              <a:t>sænskra</a:t>
            </a:r>
            <a:r>
              <a:rPr lang="en-US" dirty="0"/>
              <a:t> </a:t>
            </a:r>
            <a:r>
              <a:rPr lang="en-US" dirty="0" err="1"/>
              <a:t>tónlistarmanna</a:t>
            </a:r>
            <a:r>
              <a:rPr lang="en-US" dirty="0"/>
              <a:t> á </a:t>
            </a:r>
            <a:r>
              <a:rPr lang="en-US" dirty="0" err="1"/>
              <a:t>borð</a:t>
            </a:r>
            <a:r>
              <a:rPr lang="en-US" dirty="0"/>
              <a:t> </a:t>
            </a:r>
            <a:r>
              <a:rPr lang="en-US" dirty="0" err="1"/>
              <a:t>við</a:t>
            </a:r>
            <a:r>
              <a:rPr lang="en-US" dirty="0"/>
              <a:t> </a:t>
            </a:r>
            <a:r>
              <a:rPr lang="en-US" dirty="0" err="1"/>
              <a:t>Avicii</a:t>
            </a:r>
            <a:r>
              <a:rPr lang="en-US" dirty="0"/>
              <a:t>, Zara Larsson, The Knife of </a:t>
            </a:r>
            <a:r>
              <a:rPr lang="en-US" dirty="0" err="1"/>
              <a:t>fleiri</a:t>
            </a:r>
            <a:r>
              <a:rPr lang="en-US" dirty="0"/>
              <a:t> </a:t>
            </a:r>
            <a:r>
              <a:rPr lang="en-US" dirty="0" err="1"/>
              <a:t>sanna</a:t>
            </a:r>
            <a:r>
              <a:rPr lang="en-US" dirty="0"/>
              <a:t> </a:t>
            </a:r>
            <a:r>
              <a:rPr lang="en-US" dirty="0" err="1"/>
              <a:t>að</a:t>
            </a:r>
            <a:r>
              <a:rPr lang="en-US" dirty="0"/>
              <a:t> </a:t>
            </a:r>
            <a:r>
              <a:rPr lang="en-US" dirty="0" err="1"/>
              <a:t>sænska</a:t>
            </a:r>
            <a:r>
              <a:rPr lang="en-US" dirty="0"/>
              <a:t> </a:t>
            </a:r>
            <a:r>
              <a:rPr lang="en-US" dirty="0" err="1"/>
              <a:t>tónlistarsenan</a:t>
            </a:r>
            <a:r>
              <a:rPr lang="en-US" dirty="0"/>
              <a:t> </a:t>
            </a:r>
            <a:r>
              <a:rPr lang="en-US" dirty="0" err="1"/>
              <a:t>er</a:t>
            </a:r>
            <a:r>
              <a:rPr lang="en-US" dirty="0"/>
              <a:t> </a:t>
            </a:r>
            <a:r>
              <a:rPr lang="en-US" dirty="0" err="1"/>
              <a:t>ekki</a:t>
            </a:r>
            <a:r>
              <a:rPr lang="en-US" dirty="0"/>
              <a:t> </a:t>
            </a:r>
            <a:r>
              <a:rPr lang="en-US" dirty="0" err="1"/>
              <a:t>dauð</a:t>
            </a:r>
            <a:r>
              <a:rPr lang="en-US" dirty="0"/>
              <a:t> </a:t>
            </a:r>
            <a:r>
              <a:rPr lang="en-US" dirty="0" err="1"/>
              <a:t>úr</a:t>
            </a:r>
            <a:r>
              <a:rPr lang="en-US" dirty="0"/>
              <a:t> </a:t>
            </a:r>
            <a:r>
              <a:rPr lang="en-US" dirty="0" err="1"/>
              <a:t>öllum</a:t>
            </a:r>
            <a:r>
              <a:rPr lang="en-US" dirty="0"/>
              <a:t> </a:t>
            </a:r>
            <a:r>
              <a:rPr lang="en-US" dirty="0" err="1"/>
              <a:t>æðum</a:t>
            </a:r>
            <a:r>
              <a:rPr lang="en-US" dirty="0"/>
              <a:t>.</a:t>
            </a:r>
            <a:endParaRPr lang="en-IE" dirty="0"/>
          </a:p>
        </p:txBody>
      </p:sp>
    </p:spTree>
    <p:extLst>
      <p:ext uri="{BB962C8B-B14F-4D97-AF65-F5344CB8AC3E}">
        <p14:creationId xmlns:p14="http://schemas.microsoft.com/office/powerpoint/2010/main" val="308238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B2727-1260-47DC-A945-A42CE71C5A5C}"/>
              </a:ext>
            </a:extLst>
          </p:cNvPr>
          <p:cNvSpPr>
            <a:spLocks noGrp="1"/>
          </p:cNvSpPr>
          <p:nvPr>
            <p:ph type="body" sz="quarter" idx="13"/>
          </p:nvPr>
        </p:nvSpPr>
        <p:spPr>
          <a:xfrm>
            <a:off x="1675006" y="828676"/>
            <a:ext cx="9649486" cy="1866900"/>
          </a:xfrm>
        </p:spPr>
        <p:txBody>
          <a:bodyPr>
            <a:normAutofit/>
          </a:bodyPr>
          <a:lstStyle/>
          <a:p>
            <a:r>
              <a:rPr lang="en-US" dirty="0">
                <a:solidFill>
                  <a:srgbClr val="DD1B50"/>
                </a:solidFill>
              </a:rPr>
              <a:t>GÓÐ RÁÐ:</a:t>
            </a:r>
            <a:endParaRPr lang="en-US" dirty="0"/>
          </a:p>
          <a:p>
            <a:r>
              <a:rPr lang="en-US" sz="2400" dirty="0" err="1"/>
              <a:t>Þú</a:t>
            </a:r>
            <a:r>
              <a:rPr lang="en-US" sz="2400" dirty="0"/>
              <a:t> </a:t>
            </a:r>
            <a:r>
              <a:rPr lang="en-US" sz="2400" dirty="0" err="1"/>
              <a:t>getur</a:t>
            </a:r>
            <a:r>
              <a:rPr lang="en-US" sz="2400" dirty="0"/>
              <a:t> </a:t>
            </a:r>
            <a:r>
              <a:rPr lang="en-US" sz="2400" dirty="0" err="1"/>
              <a:t>tengt</a:t>
            </a:r>
            <a:r>
              <a:rPr lang="en-US" sz="2400" dirty="0"/>
              <a:t> </a:t>
            </a:r>
            <a:r>
              <a:rPr lang="en-US" sz="2400" dirty="0" err="1"/>
              <a:t>poppmenningarferðaþjónustuna</a:t>
            </a:r>
            <a:r>
              <a:rPr lang="en-US" sz="2400" dirty="0"/>
              <a:t> </a:t>
            </a:r>
            <a:r>
              <a:rPr lang="en-US" sz="2400" dirty="0" err="1"/>
              <a:t>þína</a:t>
            </a:r>
            <a:r>
              <a:rPr lang="en-US" sz="2400" dirty="0"/>
              <a:t> </a:t>
            </a:r>
            <a:r>
              <a:rPr lang="en-US" sz="2400" dirty="0" err="1"/>
              <a:t>við</a:t>
            </a:r>
            <a:r>
              <a:rPr lang="en-US" sz="2400" dirty="0"/>
              <a:t> </a:t>
            </a:r>
            <a:r>
              <a:rPr lang="en-US" sz="2400" dirty="0" err="1"/>
              <a:t>svæðisbundnar</a:t>
            </a:r>
            <a:r>
              <a:rPr lang="en-US" sz="2400" dirty="0"/>
              <a:t> </a:t>
            </a:r>
            <a:r>
              <a:rPr lang="en-US" sz="2400" dirty="0" err="1"/>
              <a:t>kynningar</a:t>
            </a:r>
            <a:r>
              <a:rPr lang="en-US" sz="2400" dirty="0"/>
              <a:t>/</a:t>
            </a:r>
            <a:r>
              <a:rPr lang="en-US" sz="2400" dirty="0" err="1"/>
              <a:t>vörumerki</a:t>
            </a:r>
            <a:r>
              <a:rPr lang="en-US" sz="2400" dirty="0"/>
              <a:t> </a:t>
            </a:r>
            <a:r>
              <a:rPr lang="en-US" sz="2400" dirty="0" err="1"/>
              <a:t>með</a:t>
            </a:r>
            <a:r>
              <a:rPr lang="en-US" sz="2400" dirty="0"/>
              <a:t> </a:t>
            </a:r>
            <a:r>
              <a:rPr lang="en-US" sz="2400" dirty="0" err="1"/>
              <a:t>því</a:t>
            </a:r>
            <a:r>
              <a:rPr lang="en-US" sz="2400" dirty="0"/>
              <a:t> </a:t>
            </a:r>
            <a:r>
              <a:rPr lang="en-US" sz="2400" dirty="0" err="1"/>
              <a:t>að</a:t>
            </a:r>
            <a:r>
              <a:rPr lang="en-US" sz="2400" dirty="0"/>
              <a:t>:</a:t>
            </a:r>
            <a:endParaRPr lang="en-IE" sz="2400" dirty="0"/>
          </a:p>
        </p:txBody>
      </p:sp>
      <p:sp>
        <p:nvSpPr>
          <p:cNvPr id="3" name="Text Placeholder 2">
            <a:extLst>
              <a:ext uri="{FF2B5EF4-FFF2-40B4-BE49-F238E27FC236}">
                <a16:creationId xmlns:a16="http://schemas.microsoft.com/office/drawing/2014/main" id="{F5A57495-7190-456D-A06A-B3D6D0120473}"/>
              </a:ext>
            </a:extLst>
          </p:cNvPr>
          <p:cNvSpPr>
            <a:spLocks noGrp="1"/>
          </p:cNvSpPr>
          <p:nvPr>
            <p:ph type="body" sz="quarter" idx="14"/>
          </p:nvPr>
        </p:nvSpPr>
        <p:spPr>
          <a:xfrm>
            <a:off x="1809750" y="2345348"/>
            <a:ext cx="9514742" cy="3245241"/>
          </a:xfrm>
        </p:spPr>
        <p:txBody>
          <a:bodyPr/>
          <a:lstStyle/>
          <a:p>
            <a:pPr marL="342900" indent="-342900">
              <a:buFont typeface="Arial" panose="020B0604020202020204" pitchFamily="34" charset="0"/>
              <a:buChar char="•"/>
            </a:pPr>
            <a:r>
              <a:rPr lang="en-US" dirty="0" err="1"/>
              <a:t>Segja</a:t>
            </a:r>
            <a:r>
              <a:rPr lang="en-US" dirty="0"/>
              <a:t> </a:t>
            </a:r>
            <a:r>
              <a:rPr lang="en-US" dirty="0" err="1"/>
              <a:t>sögur</a:t>
            </a:r>
            <a:r>
              <a:rPr lang="en-US" dirty="0"/>
              <a:t> </a:t>
            </a:r>
            <a:r>
              <a:rPr lang="en-US" dirty="0" err="1"/>
              <a:t>sem</a:t>
            </a:r>
            <a:r>
              <a:rPr lang="en-US" dirty="0"/>
              <a:t> </a:t>
            </a:r>
            <a:r>
              <a:rPr lang="en-US" dirty="0" err="1"/>
              <a:t>tengjast</a:t>
            </a:r>
            <a:r>
              <a:rPr lang="en-US" dirty="0"/>
              <a:t> </a:t>
            </a:r>
            <a:r>
              <a:rPr lang="en-US" dirty="0" err="1"/>
              <a:t>þema</a:t>
            </a:r>
            <a:r>
              <a:rPr lang="en-US" dirty="0"/>
              <a:t> </a:t>
            </a:r>
            <a:r>
              <a:rPr lang="en-US" dirty="0" err="1"/>
              <a:t>þíns</a:t>
            </a:r>
            <a:r>
              <a:rPr lang="en-US" dirty="0"/>
              <a:t> </a:t>
            </a:r>
            <a:r>
              <a:rPr lang="en-US" dirty="0" err="1"/>
              <a:t>áfangastaðar</a:t>
            </a:r>
            <a:endParaRPr lang="en-US" dirty="0"/>
          </a:p>
          <a:p>
            <a:pPr marL="342900" indent="-342900">
              <a:buFont typeface="Arial" panose="020B0604020202020204" pitchFamily="34" charset="0"/>
              <a:buChar char="•"/>
            </a:pPr>
            <a:r>
              <a:rPr lang="en-US" dirty="0" err="1"/>
              <a:t>Búa</a:t>
            </a:r>
            <a:r>
              <a:rPr lang="en-US" dirty="0"/>
              <a:t> </a:t>
            </a:r>
            <a:r>
              <a:rPr lang="en-US" dirty="0" err="1"/>
              <a:t>til</a:t>
            </a:r>
            <a:r>
              <a:rPr lang="en-US" dirty="0"/>
              <a:t> </a:t>
            </a:r>
            <a:r>
              <a:rPr lang="en-US" dirty="0" err="1"/>
              <a:t>áhugaverða</a:t>
            </a:r>
            <a:r>
              <a:rPr lang="en-US" dirty="0"/>
              <a:t>, </a:t>
            </a:r>
            <a:r>
              <a:rPr lang="en-US" dirty="0" err="1"/>
              <a:t>hagnýta</a:t>
            </a:r>
            <a:r>
              <a:rPr lang="en-US" dirty="0"/>
              <a:t> og/</a:t>
            </a:r>
            <a:r>
              <a:rPr lang="en-US" dirty="0" err="1"/>
              <a:t>eða</a:t>
            </a:r>
            <a:r>
              <a:rPr lang="en-US" dirty="0"/>
              <a:t> </a:t>
            </a:r>
            <a:r>
              <a:rPr lang="en-US" dirty="0" err="1"/>
              <a:t>gagnvirka</a:t>
            </a:r>
            <a:r>
              <a:rPr lang="en-US" dirty="0"/>
              <a:t> </a:t>
            </a:r>
            <a:r>
              <a:rPr lang="en-US" dirty="0" err="1"/>
              <a:t>afþreyingu</a:t>
            </a:r>
            <a:r>
              <a:rPr lang="en-US" dirty="0"/>
              <a:t> </a:t>
            </a:r>
            <a:r>
              <a:rPr lang="en-US" dirty="0" err="1"/>
              <a:t>eða</a:t>
            </a:r>
            <a:r>
              <a:rPr lang="en-US" dirty="0"/>
              <a:t> </a:t>
            </a:r>
            <a:r>
              <a:rPr lang="en-US" dirty="0" err="1"/>
              <a:t>upplifun</a:t>
            </a:r>
            <a:r>
              <a:rPr lang="en-US" dirty="0"/>
              <a:t> </a:t>
            </a:r>
            <a:r>
              <a:rPr lang="en-US" dirty="0" err="1"/>
              <a:t>sem</a:t>
            </a:r>
            <a:r>
              <a:rPr lang="en-US" dirty="0"/>
              <a:t> </a:t>
            </a:r>
            <a:r>
              <a:rPr lang="en-US" dirty="0" err="1"/>
              <a:t>fellur</a:t>
            </a:r>
            <a:r>
              <a:rPr lang="en-US" dirty="0"/>
              <a:t> </a:t>
            </a:r>
            <a:r>
              <a:rPr lang="en-US" dirty="0" err="1"/>
              <a:t>að</a:t>
            </a:r>
            <a:r>
              <a:rPr lang="en-US" dirty="0"/>
              <a:t> </a:t>
            </a:r>
            <a:r>
              <a:rPr lang="en-US" dirty="0" err="1"/>
              <a:t>þemanu</a:t>
            </a:r>
            <a:endParaRPr lang="en-US" dirty="0"/>
          </a:p>
          <a:p>
            <a:pPr marL="342900" indent="-342900">
              <a:buFont typeface="Arial" panose="020B0604020202020204" pitchFamily="34" charset="0"/>
              <a:buChar char="•"/>
            </a:pPr>
            <a:r>
              <a:rPr lang="en-US" dirty="0"/>
              <a:t>Nota </a:t>
            </a:r>
            <a:r>
              <a:rPr lang="en-US" dirty="0" err="1"/>
              <a:t>myndir</a:t>
            </a:r>
            <a:r>
              <a:rPr lang="en-US" dirty="0"/>
              <a:t> og </a:t>
            </a:r>
            <a:r>
              <a:rPr lang="en-US" dirty="0" err="1"/>
              <a:t>texta</a:t>
            </a:r>
            <a:r>
              <a:rPr lang="en-US" dirty="0"/>
              <a:t> </a:t>
            </a:r>
            <a:r>
              <a:rPr lang="en-US" dirty="0" err="1"/>
              <a:t>sem</a:t>
            </a:r>
            <a:r>
              <a:rPr lang="en-US" dirty="0"/>
              <a:t> </a:t>
            </a:r>
            <a:r>
              <a:rPr lang="en-US" dirty="0" err="1"/>
              <a:t>samræmist</a:t>
            </a:r>
            <a:r>
              <a:rPr lang="en-US" dirty="0"/>
              <a:t> </a:t>
            </a:r>
            <a:r>
              <a:rPr lang="en-US" dirty="0" err="1"/>
              <a:t>heildarímynd</a:t>
            </a:r>
            <a:r>
              <a:rPr lang="en-US" dirty="0"/>
              <a:t> </a:t>
            </a:r>
            <a:r>
              <a:rPr lang="en-US" dirty="0" err="1"/>
              <a:t>vörumerkisins</a:t>
            </a:r>
            <a:endParaRPr lang="en-US" dirty="0"/>
          </a:p>
          <a:p>
            <a:pPr marL="342900" indent="-342900">
              <a:buFont typeface="Arial" panose="020B0604020202020204" pitchFamily="34" charset="0"/>
              <a:buChar char="•"/>
            </a:pPr>
            <a:r>
              <a:rPr lang="en-US" dirty="0" err="1"/>
              <a:t>Bæta</a:t>
            </a:r>
            <a:r>
              <a:rPr lang="en-US" dirty="0"/>
              <a:t> </a:t>
            </a:r>
            <a:r>
              <a:rPr lang="en-US" dirty="0" err="1"/>
              <a:t>lógó</a:t>
            </a:r>
            <a:r>
              <a:rPr lang="en-US" dirty="0"/>
              <a:t> </a:t>
            </a:r>
            <a:r>
              <a:rPr lang="en-US" dirty="0" err="1"/>
              <a:t>svæðisbundnu</a:t>
            </a:r>
            <a:r>
              <a:rPr lang="en-US" dirty="0"/>
              <a:t> </a:t>
            </a:r>
            <a:r>
              <a:rPr lang="en-US" dirty="0" err="1"/>
              <a:t>vörumerkjanna</a:t>
            </a:r>
            <a:r>
              <a:rPr lang="en-US" dirty="0"/>
              <a:t> </a:t>
            </a:r>
            <a:r>
              <a:rPr lang="en-US" dirty="0" err="1"/>
              <a:t>við</a:t>
            </a:r>
            <a:r>
              <a:rPr lang="en-US" dirty="0"/>
              <a:t> </a:t>
            </a:r>
            <a:r>
              <a:rPr lang="en-US" dirty="0" err="1"/>
              <a:t>vefsíðuna</a:t>
            </a:r>
            <a:r>
              <a:rPr lang="en-US" dirty="0"/>
              <a:t> </a:t>
            </a:r>
            <a:r>
              <a:rPr lang="en-US" dirty="0" err="1"/>
              <a:t>þína</a:t>
            </a:r>
            <a:r>
              <a:rPr lang="en-US" dirty="0"/>
              <a:t> </a:t>
            </a:r>
            <a:r>
              <a:rPr lang="en-US" dirty="0" err="1"/>
              <a:t>eða</a:t>
            </a:r>
            <a:r>
              <a:rPr lang="en-US" dirty="0"/>
              <a:t> </a:t>
            </a:r>
            <a:r>
              <a:rPr lang="en-US" dirty="0" err="1"/>
              <a:t>kynningarefni</a:t>
            </a:r>
            <a:endParaRPr lang="en-US" dirty="0"/>
          </a:p>
          <a:p>
            <a:pPr marL="342900" indent="-342900">
              <a:buFont typeface="Arial" panose="020B0604020202020204" pitchFamily="34" charset="0"/>
              <a:buChar char="•"/>
            </a:pPr>
            <a:r>
              <a:rPr lang="en-US" dirty="0"/>
              <a:t>Taka </a:t>
            </a:r>
            <a:r>
              <a:rPr lang="en-US" dirty="0" err="1"/>
              <a:t>virkan</a:t>
            </a:r>
            <a:r>
              <a:rPr lang="en-US" dirty="0"/>
              <a:t> </a:t>
            </a:r>
            <a:r>
              <a:rPr lang="en-US" dirty="0" err="1"/>
              <a:t>þátt</a:t>
            </a:r>
            <a:r>
              <a:rPr lang="en-US" dirty="0"/>
              <a:t> í </a:t>
            </a:r>
            <a:r>
              <a:rPr lang="en-US" dirty="0" err="1"/>
              <a:t>kynningu</a:t>
            </a:r>
            <a:r>
              <a:rPr lang="en-US" dirty="0"/>
              <a:t> á </a:t>
            </a:r>
            <a:r>
              <a:rPr lang="en-US" dirty="0" err="1"/>
              <a:t>vörumerkinu</a:t>
            </a:r>
            <a:r>
              <a:rPr lang="en-US" dirty="0"/>
              <a:t> á </a:t>
            </a:r>
            <a:r>
              <a:rPr lang="en-US" dirty="0" err="1"/>
              <a:t>samfélagsmiðlum</a:t>
            </a:r>
            <a:r>
              <a:rPr lang="en-US" dirty="0"/>
              <a:t> </a:t>
            </a:r>
            <a:r>
              <a:rPr lang="en-US" dirty="0" err="1"/>
              <a:t>með</a:t>
            </a:r>
            <a:r>
              <a:rPr lang="en-US" dirty="0"/>
              <a:t> </a:t>
            </a:r>
            <a:r>
              <a:rPr lang="en-US" dirty="0" err="1"/>
              <a:t>því</a:t>
            </a:r>
            <a:r>
              <a:rPr lang="en-US" dirty="0"/>
              <a:t> </a:t>
            </a:r>
            <a:r>
              <a:rPr lang="en-US" dirty="0" err="1"/>
              <a:t>að</a:t>
            </a:r>
            <a:r>
              <a:rPr lang="en-US" dirty="0"/>
              <a:t> </a:t>
            </a:r>
            <a:r>
              <a:rPr lang="en-US" dirty="0" err="1"/>
              <a:t>deila</a:t>
            </a:r>
            <a:r>
              <a:rPr lang="en-US" dirty="0"/>
              <a:t> </a:t>
            </a:r>
            <a:r>
              <a:rPr lang="en-US" dirty="0" err="1"/>
              <a:t>efni</a:t>
            </a:r>
            <a:r>
              <a:rPr lang="en-US" dirty="0"/>
              <a:t> og nota </a:t>
            </a:r>
            <a:r>
              <a:rPr lang="en-US" dirty="0" err="1"/>
              <a:t>hluti</a:t>
            </a:r>
            <a:r>
              <a:rPr lang="en-US" dirty="0"/>
              <a:t> </a:t>
            </a:r>
            <a:r>
              <a:rPr lang="en-US" dirty="0" err="1"/>
              <a:t>eins</a:t>
            </a:r>
            <a:r>
              <a:rPr lang="en-US" dirty="0"/>
              <a:t> og </a:t>
            </a:r>
            <a:r>
              <a:rPr lang="en-US" dirty="0" err="1"/>
              <a:t>myllumerki</a:t>
            </a:r>
            <a:r>
              <a:rPr lang="en-US" dirty="0"/>
              <a:t> </a:t>
            </a:r>
            <a:r>
              <a:rPr lang="en-US" dirty="0" err="1"/>
              <a:t>áfangastaðarins</a:t>
            </a:r>
            <a:endParaRPr lang="en-US" dirty="0"/>
          </a:p>
          <a:p>
            <a:pPr marL="342900" indent="-342900">
              <a:buFont typeface="Arial" panose="020B0604020202020204" pitchFamily="34" charset="0"/>
              <a:buChar char="•"/>
            </a:pPr>
            <a:endParaRPr lang="en-IE" dirty="0"/>
          </a:p>
        </p:txBody>
      </p:sp>
      <p:sp>
        <p:nvSpPr>
          <p:cNvPr id="4" name="TextBox 3">
            <a:extLst>
              <a:ext uri="{FF2B5EF4-FFF2-40B4-BE49-F238E27FC236}">
                <a16:creationId xmlns:a16="http://schemas.microsoft.com/office/drawing/2014/main" id="{6A1C3527-92DB-4F10-9FD7-E39A554B59E4}"/>
              </a:ext>
            </a:extLst>
          </p:cNvPr>
          <p:cNvSpPr txBox="1"/>
          <p:nvPr/>
        </p:nvSpPr>
        <p:spPr>
          <a:xfrm>
            <a:off x="0" y="6248400"/>
            <a:ext cx="2066925" cy="338554"/>
          </a:xfrm>
          <a:prstGeom prst="rect">
            <a:avLst/>
          </a:prstGeom>
          <a:noFill/>
        </p:spPr>
        <p:txBody>
          <a:bodyPr wrap="square" rtlCol="0">
            <a:spAutoFit/>
          </a:bodyPr>
          <a:lstStyle/>
          <a:p>
            <a:r>
              <a:rPr lang="en-IE" sz="1600" dirty="0" err="1">
                <a:hlinkClick r:id="rId3"/>
              </a:rPr>
              <a:t>Heimild</a:t>
            </a:r>
            <a:endParaRPr lang="en-IE" sz="1600" dirty="0"/>
          </a:p>
        </p:txBody>
      </p:sp>
    </p:spTree>
    <p:extLst>
      <p:ext uri="{BB962C8B-B14F-4D97-AF65-F5344CB8AC3E}">
        <p14:creationId xmlns:p14="http://schemas.microsoft.com/office/powerpoint/2010/main" val="2694260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a:xfrm>
            <a:off x="388093" y="3428999"/>
            <a:ext cx="4688732" cy="2389910"/>
          </a:xfrm>
        </p:spPr>
        <p:txBody>
          <a:bodyPr>
            <a:normAutofit/>
          </a:bodyPr>
          <a:lstStyle/>
          <a:p>
            <a:r>
              <a:rPr lang="en-US" b="0" dirty="0"/>
              <a:t>SECTION 4: </a:t>
            </a:r>
            <a:r>
              <a:rPr lang="en-US" dirty="0"/>
              <a:t>LJÓSI VARPAÐ Á SAMFÉLAGSLEGA FERÐAÞJÓNUSTU</a:t>
            </a:r>
            <a:endParaRPr lang="en-IE" dirty="0"/>
          </a:p>
        </p:txBody>
      </p:sp>
      <p:pic>
        <p:nvPicPr>
          <p:cNvPr id="11" name="Picture Placeholder 10">
            <a:extLst>
              <a:ext uri="{FF2B5EF4-FFF2-40B4-BE49-F238E27FC236}">
                <a16:creationId xmlns:a16="http://schemas.microsoft.com/office/drawing/2014/main" id="{CE6D5991-4EF8-40B0-B6DA-35DBA483B92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451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ADB0A-9273-4D75-951F-FBDD2A125EA3}"/>
              </a:ext>
            </a:extLst>
          </p:cNvPr>
          <p:cNvSpPr>
            <a:spLocks noGrp="1"/>
          </p:cNvSpPr>
          <p:nvPr>
            <p:ph type="body" sz="quarter" idx="13"/>
          </p:nvPr>
        </p:nvSpPr>
        <p:spPr>
          <a:xfrm>
            <a:off x="0" y="936395"/>
            <a:ext cx="3446585" cy="3297980"/>
          </a:xfrm>
        </p:spPr>
        <p:txBody>
          <a:bodyPr/>
          <a:lstStyle/>
          <a:p>
            <a:r>
              <a:rPr lang="en-IE" dirty="0"/>
              <a:t>HVAÐ ER SAMFÉLAGSLEG FERÐAÞJÓNUSTA</a:t>
            </a:r>
          </a:p>
        </p:txBody>
      </p:sp>
      <p:sp>
        <p:nvSpPr>
          <p:cNvPr id="3" name="Text Placeholder 2">
            <a:extLst>
              <a:ext uri="{FF2B5EF4-FFF2-40B4-BE49-F238E27FC236}">
                <a16:creationId xmlns:a16="http://schemas.microsoft.com/office/drawing/2014/main" id="{2C0D7CB5-1EB4-4EEE-A5E0-4AD1AE9B58F4}"/>
              </a:ext>
            </a:extLst>
          </p:cNvPr>
          <p:cNvSpPr>
            <a:spLocks noGrp="1"/>
          </p:cNvSpPr>
          <p:nvPr>
            <p:ph type="body" sz="quarter" idx="14"/>
          </p:nvPr>
        </p:nvSpPr>
        <p:spPr>
          <a:xfrm>
            <a:off x="388093" y="4640122"/>
            <a:ext cx="10146557" cy="2074714"/>
          </a:xfrm>
        </p:spPr>
        <p:txBody>
          <a:bodyPr/>
          <a:lstStyle/>
          <a:p>
            <a:r>
              <a:rPr lang="en-US" dirty="0" err="1">
                <a:solidFill>
                  <a:srgbClr val="DD1B50"/>
                </a:solidFill>
              </a:rPr>
              <a:t>Samfélagsleg</a:t>
            </a:r>
            <a:r>
              <a:rPr lang="en-US" dirty="0">
                <a:solidFill>
                  <a:srgbClr val="DD1B50"/>
                </a:solidFill>
              </a:rPr>
              <a:t> </a:t>
            </a:r>
            <a:r>
              <a:rPr lang="en-US" dirty="0" err="1">
                <a:solidFill>
                  <a:srgbClr val="DD1B50"/>
                </a:solidFill>
              </a:rPr>
              <a:t>ferðaþjónusta</a:t>
            </a:r>
            <a:r>
              <a:rPr lang="en-US" dirty="0">
                <a:solidFill>
                  <a:srgbClr val="DD1B50"/>
                </a:solidFill>
              </a:rPr>
              <a:t> </a:t>
            </a:r>
            <a:r>
              <a:rPr lang="en-US" dirty="0" err="1">
                <a:solidFill>
                  <a:srgbClr val="DD1B50"/>
                </a:solidFill>
              </a:rPr>
              <a:t>býður</a:t>
            </a:r>
            <a:r>
              <a:rPr lang="en-US" dirty="0">
                <a:solidFill>
                  <a:srgbClr val="DD1B50"/>
                </a:solidFill>
              </a:rPr>
              <a:t> </a:t>
            </a:r>
            <a:r>
              <a:rPr lang="en-US" dirty="0" err="1">
                <a:solidFill>
                  <a:srgbClr val="DD1B50"/>
                </a:solidFill>
              </a:rPr>
              <a:t>upp</a:t>
            </a:r>
            <a:r>
              <a:rPr lang="en-US" dirty="0">
                <a:solidFill>
                  <a:srgbClr val="DD1B50"/>
                </a:solidFill>
              </a:rPr>
              <a:t> á </a:t>
            </a:r>
            <a:r>
              <a:rPr lang="en-US" dirty="0" err="1">
                <a:solidFill>
                  <a:srgbClr val="DD1B50"/>
                </a:solidFill>
              </a:rPr>
              <a:t>sjálfbærar</a:t>
            </a:r>
            <a:r>
              <a:rPr lang="en-US" dirty="0">
                <a:solidFill>
                  <a:srgbClr val="DD1B50"/>
                </a:solidFill>
              </a:rPr>
              <a:t> </a:t>
            </a:r>
            <a:r>
              <a:rPr lang="en-US" dirty="0" err="1">
                <a:solidFill>
                  <a:srgbClr val="DD1B50"/>
                </a:solidFill>
              </a:rPr>
              <a:t>aðferðir</a:t>
            </a:r>
            <a:r>
              <a:rPr lang="en-US" dirty="0">
                <a:solidFill>
                  <a:srgbClr val="DD1B50"/>
                </a:solidFill>
              </a:rPr>
              <a:t> og </a:t>
            </a:r>
            <a:r>
              <a:rPr lang="en-US" dirty="0" err="1">
                <a:solidFill>
                  <a:srgbClr val="DD1B50"/>
                </a:solidFill>
              </a:rPr>
              <a:t>grasrótarstarf</a:t>
            </a:r>
            <a:r>
              <a:rPr lang="en-US" dirty="0">
                <a:solidFill>
                  <a:srgbClr val="DD1B50"/>
                </a:solidFill>
              </a:rPr>
              <a:t> </a:t>
            </a:r>
            <a:r>
              <a:rPr lang="en-US" dirty="0" err="1">
                <a:solidFill>
                  <a:srgbClr val="DD1B50"/>
                </a:solidFill>
              </a:rPr>
              <a:t>við</a:t>
            </a:r>
            <a:r>
              <a:rPr lang="en-US" dirty="0">
                <a:solidFill>
                  <a:srgbClr val="DD1B50"/>
                </a:solidFill>
              </a:rPr>
              <a:t> </a:t>
            </a:r>
            <a:r>
              <a:rPr lang="en-US" dirty="0" err="1">
                <a:solidFill>
                  <a:srgbClr val="DD1B50"/>
                </a:solidFill>
              </a:rPr>
              <a:t>að</a:t>
            </a:r>
            <a:r>
              <a:rPr lang="en-US" dirty="0">
                <a:solidFill>
                  <a:srgbClr val="DD1B50"/>
                </a:solidFill>
              </a:rPr>
              <a:t> </a:t>
            </a:r>
            <a:r>
              <a:rPr lang="en-US" dirty="0" err="1">
                <a:solidFill>
                  <a:srgbClr val="DD1B50"/>
                </a:solidFill>
              </a:rPr>
              <a:t>kanna</a:t>
            </a:r>
            <a:r>
              <a:rPr lang="en-US" dirty="0">
                <a:solidFill>
                  <a:srgbClr val="DD1B50"/>
                </a:solidFill>
              </a:rPr>
              <a:t> </a:t>
            </a:r>
            <a:r>
              <a:rPr lang="en-US" dirty="0" err="1">
                <a:solidFill>
                  <a:srgbClr val="DD1B50"/>
                </a:solidFill>
              </a:rPr>
              <a:t>möguleika</a:t>
            </a:r>
            <a:r>
              <a:rPr lang="en-US" dirty="0">
                <a:solidFill>
                  <a:srgbClr val="DD1B50"/>
                </a:solidFill>
              </a:rPr>
              <a:t> </a:t>
            </a:r>
            <a:r>
              <a:rPr lang="en-US" dirty="0" err="1">
                <a:solidFill>
                  <a:srgbClr val="DD1B50"/>
                </a:solidFill>
              </a:rPr>
              <a:t>poppmenningarferðaþjónustu</a:t>
            </a:r>
            <a:r>
              <a:rPr lang="en-US" dirty="0">
                <a:solidFill>
                  <a:srgbClr val="DD1B50"/>
                </a:solidFill>
              </a:rPr>
              <a:t>.</a:t>
            </a:r>
          </a:p>
          <a:p>
            <a:r>
              <a:rPr lang="en-US" dirty="0" err="1"/>
              <a:t>Samfélagsleg</a:t>
            </a:r>
            <a:r>
              <a:rPr lang="en-US" dirty="0"/>
              <a:t> </a:t>
            </a:r>
            <a:r>
              <a:rPr lang="en-US" dirty="0" err="1"/>
              <a:t>ferðaþjónusta</a:t>
            </a:r>
            <a:r>
              <a:rPr lang="en-US" dirty="0"/>
              <a:t> </a:t>
            </a:r>
            <a:r>
              <a:rPr lang="en-US" dirty="0" err="1"/>
              <a:t>hefur</a:t>
            </a:r>
            <a:r>
              <a:rPr lang="en-US" dirty="0"/>
              <a:t> </a:t>
            </a:r>
            <a:r>
              <a:rPr lang="en-US" dirty="0" err="1"/>
              <a:t>það</a:t>
            </a:r>
            <a:r>
              <a:rPr lang="en-US" dirty="0"/>
              <a:t> </a:t>
            </a:r>
            <a:r>
              <a:rPr lang="en-US" dirty="0" err="1"/>
              <a:t>að</a:t>
            </a:r>
            <a:r>
              <a:rPr lang="en-US" dirty="0"/>
              <a:t> </a:t>
            </a:r>
            <a:r>
              <a:rPr lang="en-US" dirty="0" err="1"/>
              <a:t>markmiði</a:t>
            </a:r>
            <a:r>
              <a:rPr lang="en-US" dirty="0"/>
              <a:t> </a:t>
            </a:r>
            <a:r>
              <a:rPr lang="en-US" dirty="0" err="1"/>
              <a:t>að</a:t>
            </a:r>
            <a:r>
              <a:rPr lang="en-US" dirty="0"/>
              <a:t> </a:t>
            </a:r>
            <a:r>
              <a:rPr lang="en-US" dirty="0" err="1"/>
              <a:t>fá</a:t>
            </a:r>
            <a:r>
              <a:rPr lang="en-US" dirty="0"/>
              <a:t> </a:t>
            </a:r>
            <a:r>
              <a:rPr lang="en-US" dirty="0" err="1"/>
              <a:t>heimamenn</a:t>
            </a:r>
            <a:r>
              <a:rPr lang="en-US" dirty="0"/>
              <a:t> í </a:t>
            </a:r>
            <a:r>
              <a:rPr lang="en-US" dirty="0" err="1"/>
              <a:t>lið</a:t>
            </a:r>
            <a:r>
              <a:rPr lang="en-US" dirty="0"/>
              <a:t> </a:t>
            </a:r>
            <a:r>
              <a:rPr lang="en-US" dirty="0" err="1"/>
              <a:t>með</a:t>
            </a:r>
            <a:r>
              <a:rPr lang="en-US" dirty="0"/>
              <a:t> </a:t>
            </a:r>
            <a:r>
              <a:rPr lang="en-US" dirty="0" err="1"/>
              <a:t>sér</a:t>
            </a:r>
            <a:r>
              <a:rPr lang="en-US" dirty="0"/>
              <a:t> </a:t>
            </a:r>
            <a:r>
              <a:rPr lang="en-US" dirty="0" err="1"/>
              <a:t>við</a:t>
            </a:r>
            <a:r>
              <a:rPr lang="en-US" dirty="0"/>
              <a:t> </a:t>
            </a:r>
            <a:r>
              <a:rPr lang="en-US" dirty="0" err="1"/>
              <a:t>skipulagningu</a:t>
            </a:r>
            <a:r>
              <a:rPr lang="en-US" dirty="0"/>
              <a:t>, </a:t>
            </a:r>
            <a:r>
              <a:rPr lang="en-US" dirty="0" err="1"/>
              <a:t>ákvarðanatöku</a:t>
            </a:r>
            <a:r>
              <a:rPr lang="en-US" dirty="0"/>
              <a:t> og </a:t>
            </a:r>
            <a:r>
              <a:rPr lang="en-US" dirty="0" err="1"/>
              <a:t>framkvæmd</a:t>
            </a:r>
            <a:r>
              <a:rPr lang="en-US" dirty="0"/>
              <a:t> </a:t>
            </a:r>
            <a:r>
              <a:rPr lang="en-US" dirty="0" err="1"/>
              <a:t>ferðaþjónustunnar</a:t>
            </a:r>
            <a:r>
              <a:rPr lang="en-US" dirty="0"/>
              <a:t>. </a:t>
            </a:r>
            <a:endParaRPr lang="en-IE" dirty="0">
              <a:solidFill>
                <a:srgbClr val="DD1B50"/>
              </a:solidFill>
            </a:endParaRPr>
          </a:p>
        </p:txBody>
      </p:sp>
      <p:pic>
        <p:nvPicPr>
          <p:cNvPr id="5" name="Picture Placeholder 4">
            <a:extLst>
              <a:ext uri="{FF2B5EF4-FFF2-40B4-BE49-F238E27FC236}">
                <a16:creationId xmlns:a16="http://schemas.microsoft.com/office/drawing/2014/main" id="{1E57BEE1-77CF-4B16-8994-885C7CD76346}"/>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095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CC05C-0077-4879-B640-ECCB1A1DCC60}"/>
              </a:ext>
            </a:extLst>
          </p:cNvPr>
          <p:cNvSpPr>
            <a:spLocks noGrp="1"/>
          </p:cNvSpPr>
          <p:nvPr>
            <p:ph type="body" sz="quarter" idx="13"/>
          </p:nvPr>
        </p:nvSpPr>
        <p:spPr>
          <a:xfrm>
            <a:off x="1662710" y="712706"/>
            <a:ext cx="9649486" cy="1106569"/>
          </a:xfrm>
        </p:spPr>
        <p:txBody>
          <a:bodyPr>
            <a:normAutofit/>
          </a:bodyPr>
          <a:lstStyle/>
          <a:p>
            <a:r>
              <a:rPr lang="en-IE" sz="2800" dirty="0"/>
              <a:t>POPPMENNINGAR FERÐAÞJÓNUSTA Í BLAND VIÐ SAMFÉLAGSLEGA FERÐAÞJÓNUSTU:</a:t>
            </a:r>
          </a:p>
        </p:txBody>
      </p:sp>
      <p:sp>
        <p:nvSpPr>
          <p:cNvPr id="3" name="Text Placeholder 2">
            <a:extLst>
              <a:ext uri="{FF2B5EF4-FFF2-40B4-BE49-F238E27FC236}">
                <a16:creationId xmlns:a16="http://schemas.microsoft.com/office/drawing/2014/main" id="{692B5BD0-77C5-4E52-BC79-1FFAA7FF2B54}"/>
              </a:ext>
            </a:extLst>
          </p:cNvPr>
          <p:cNvSpPr>
            <a:spLocks noGrp="1"/>
          </p:cNvSpPr>
          <p:nvPr>
            <p:ph type="body" sz="quarter" idx="14"/>
          </p:nvPr>
        </p:nvSpPr>
        <p:spPr>
          <a:xfrm>
            <a:off x="1530379" y="1843698"/>
            <a:ext cx="9914148" cy="3245241"/>
          </a:xfrm>
        </p:spPr>
        <p:txBody>
          <a:bodyPr/>
          <a:lstStyle/>
          <a:p>
            <a:pPr marL="342900" indent="-342900">
              <a:buFont typeface="Arial" panose="020B0604020202020204" pitchFamily="34" charset="0"/>
              <a:buChar char="•"/>
            </a:pPr>
            <a:r>
              <a:rPr lang="en-US" dirty="0" err="1"/>
              <a:t>Endurspeglar</a:t>
            </a:r>
            <a:r>
              <a:rPr lang="en-US" dirty="0"/>
              <a:t> </a:t>
            </a:r>
            <a:r>
              <a:rPr lang="en-US" dirty="0" err="1"/>
              <a:t>sérstaka</a:t>
            </a:r>
            <a:r>
              <a:rPr lang="en-US" dirty="0"/>
              <a:t> </a:t>
            </a:r>
            <a:r>
              <a:rPr lang="en-US" dirty="0" err="1"/>
              <a:t>eiginleika</a:t>
            </a:r>
            <a:r>
              <a:rPr lang="en-US" dirty="0"/>
              <a:t> </a:t>
            </a:r>
            <a:r>
              <a:rPr lang="en-US" dirty="0" err="1"/>
              <a:t>áfangastaðarins</a:t>
            </a:r>
            <a:r>
              <a:rPr lang="en-US" dirty="0"/>
              <a:t>.</a:t>
            </a:r>
          </a:p>
          <a:p>
            <a:pPr marL="342900" indent="-342900">
              <a:buFont typeface="Arial" panose="020B0604020202020204" pitchFamily="34" charset="0"/>
              <a:buChar char="•"/>
            </a:pPr>
            <a:r>
              <a:rPr lang="en-US" dirty="0" err="1"/>
              <a:t>Fær</a:t>
            </a:r>
            <a:r>
              <a:rPr lang="en-US" dirty="0"/>
              <a:t> </a:t>
            </a:r>
            <a:r>
              <a:rPr lang="en-US" dirty="0" err="1"/>
              <a:t>stuðning</a:t>
            </a:r>
            <a:r>
              <a:rPr lang="en-US" dirty="0"/>
              <a:t> </a:t>
            </a:r>
            <a:r>
              <a:rPr lang="en-US" dirty="0" err="1"/>
              <a:t>nærsamfélagsins</a:t>
            </a:r>
            <a:r>
              <a:rPr lang="en-US" dirty="0"/>
              <a:t>.</a:t>
            </a:r>
          </a:p>
          <a:p>
            <a:pPr marL="342900" indent="-342900">
              <a:buFont typeface="Arial" panose="020B0604020202020204" pitchFamily="34" charset="0"/>
              <a:buChar char="•"/>
            </a:pPr>
            <a:r>
              <a:rPr lang="en-US" dirty="0" err="1"/>
              <a:t>Stuðlar</a:t>
            </a:r>
            <a:r>
              <a:rPr lang="en-US" dirty="0"/>
              <a:t> </a:t>
            </a:r>
            <a:r>
              <a:rPr lang="en-US" dirty="0" err="1"/>
              <a:t>að</a:t>
            </a:r>
            <a:r>
              <a:rPr lang="en-US" dirty="0"/>
              <a:t> </a:t>
            </a:r>
            <a:r>
              <a:rPr lang="en-US" dirty="0" err="1"/>
              <a:t>virðingu</a:t>
            </a:r>
            <a:r>
              <a:rPr lang="en-US" dirty="0"/>
              <a:t> </a:t>
            </a:r>
            <a:r>
              <a:rPr lang="en-US" dirty="0" err="1"/>
              <a:t>við</a:t>
            </a:r>
            <a:r>
              <a:rPr lang="en-US" dirty="0"/>
              <a:t> </a:t>
            </a:r>
            <a:r>
              <a:rPr lang="en-US" dirty="0" err="1"/>
              <a:t>náttúrulegt</a:t>
            </a:r>
            <a:r>
              <a:rPr lang="en-US" dirty="0"/>
              <a:t> og </a:t>
            </a:r>
            <a:r>
              <a:rPr lang="en-US" dirty="0" err="1"/>
              <a:t>menningarlegt</a:t>
            </a:r>
            <a:r>
              <a:rPr lang="en-US" dirty="0"/>
              <a:t> </a:t>
            </a:r>
            <a:r>
              <a:rPr lang="en-US" dirty="0" err="1"/>
              <a:t>umhverfi</a:t>
            </a:r>
            <a:r>
              <a:rPr lang="en-US" dirty="0"/>
              <a:t>.</a:t>
            </a:r>
          </a:p>
          <a:p>
            <a:pPr marL="342900" indent="-342900">
              <a:buFont typeface="Arial" panose="020B0604020202020204" pitchFamily="34" charset="0"/>
              <a:buChar char="•"/>
            </a:pPr>
            <a:r>
              <a:rPr lang="en-US" dirty="0" err="1"/>
              <a:t>Greinir</a:t>
            </a:r>
            <a:r>
              <a:rPr lang="en-US" dirty="0"/>
              <a:t> </a:t>
            </a:r>
            <a:r>
              <a:rPr lang="en-US" dirty="0" err="1"/>
              <a:t>áfangastaðinn</a:t>
            </a:r>
            <a:r>
              <a:rPr lang="en-US" dirty="0"/>
              <a:t> </a:t>
            </a:r>
            <a:r>
              <a:rPr lang="en-US" dirty="0" err="1"/>
              <a:t>frá</a:t>
            </a:r>
            <a:r>
              <a:rPr lang="en-US" dirty="0"/>
              <a:t> </a:t>
            </a:r>
            <a:r>
              <a:rPr lang="en-US" dirty="0" err="1"/>
              <a:t>keppinautunum</a:t>
            </a:r>
            <a:r>
              <a:rPr lang="en-US" dirty="0"/>
              <a:t> og </a:t>
            </a:r>
            <a:r>
              <a:rPr lang="en-US" dirty="0" err="1"/>
              <a:t>forðast</a:t>
            </a:r>
            <a:r>
              <a:rPr lang="en-US" dirty="0"/>
              <a:t> </a:t>
            </a:r>
            <a:r>
              <a:rPr lang="en-US" dirty="0" err="1"/>
              <a:t>að</a:t>
            </a:r>
            <a:r>
              <a:rPr lang="en-US" dirty="0"/>
              <a:t> herma </a:t>
            </a:r>
            <a:r>
              <a:rPr lang="en-US" dirty="0" err="1"/>
              <a:t>eftir</a:t>
            </a:r>
            <a:r>
              <a:rPr lang="en-US" dirty="0"/>
              <a:t> </a:t>
            </a:r>
            <a:r>
              <a:rPr lang="en-US" dirty="0" err="1"/>
              <a:t>þróuninni</a:t>
            </a:r>
            <a:r>
              <a:rPr lang="en-US" dirty="0"/>
              <a:t> </a:t>
            </a:r>
            <a:r>
              <a:rPr lang="en-US" dirty="0" err="1"/>
              <a:t>annars</a:t>
            </a:r>
            <a:r>
              <a:rPr lang="en-US" dirty="0"/>
              <a:t> </a:t>
            </a:r>
            <a:r>
              <a:rPr lang="en-US" dirty="0" err="1"/>
              <a:t>staðar</a:t>
            </a:r>
            <a:r>
              <a:rPr lang="en-US" dirty="0"/>
              <a:t> í </a:t>
            </a:r>
            <a:r>
              <a:rPr lang="en-US" dirty="0" err="1"/>
              <a:t>blindni</a:t>
            </a:r>
            <a:r>
              <a:rPr lang="en-US" dirty="0"/>
              <a:t>.</a:t>
            </a:r>
          </a:p>
          <a:p>
            <a:pPr marL="342900" indent="-342900">
              <a:buFont typeface="Arial" panose="020B0604020202020204" pitchFamily="34" charset="0"/>
              <a:buChar char="•"/>
            </a:pPr>
            <a:r>
              <a:rPr lang="en-IE" dirty="0" err="1"/>
              <a:t>Gerir</a:t>
            </a:r>
            <a:r>
              <a:rPr lang="en-IE" dirty="0"/>
              <a:t> </a:t>
            </a:r>
            <a:r>
              <a:rPr lang="en-IE" dirty="0" err="1"/>
              <a:t>hana</a:t>
            </a:r>
            <a:r>
              <a:rPr lang="en-IE" dirty="0"/>
              <a:t> </a:t>
            </a:r>
            <a:r>
              <a:rPr lang="en-IE" dirty="0" err="1"/>
              <a:t>nægilega</a:t>
            </a:r>
            <a:r>
              <a:rPr lang="en-IE" dirty="0"/>
              <a:t> </a:t>
            </a:r>
            <a:r>
              <a:rPr lang="en-IE" dirty="0" err="1"/>
              <a:t>íburðamikla</a:t>
            </a:r>
            <a:r>
              <a:rPr lang="en-IE" dirty="0"/>
              <a:t> </a:t>
            </a:r>
            <a:r>
              <a:rPr lang="en-IE" dirty="0" err="1"/>
              <a:t>til</a:t>
            </a:r>
            <a:r>
              <a:rPr lang="en-IE" dirty="0"/>
              <a:t> </a:t>
            </a:r>
            <a:r>
              <a:rPr lang="en-IE" dirty="0" err="1"/>
              <a:t>að</a:t>
            </a:r>
            <a:r>
              <a:rPr lang="en-IE" dirty="0"/>
              <a:t> </a:t>
            </a:r>
            <a:r>
              <a:rPr lang="en-IE" dirty="0" err="1"/>
              <a:t>leggja</a:t>
            </a:r>
            <a:r>
              <a:rPr lang="en-IE" dirty="0"/>
              <a:t> </a:t>
            </a:r>
            <a:r>
              <a:rPr lang="en-IE" dirty="0" err="1"/>
              <a:t>sitt</a:t>
            </a:r>
            <a:r>
              <a:rPr lang="en-IE" dirty="0"/>
              <a:t> </a:t>
            </a:r>
            <a:r>
              <a:rPr lang="en-IE" dirty="0" err="1"/>
              <a:t>af</a:t>
            </a:r>
            <a:r>
              <a:rPr lang="en-IE" dirty="0"/>
              <a:t> </a:t>
            </a:r>
            <a:r>
              <a:rPr lang="en-IE" dirty="0" err="1"/>
              <a:t>mörkum</a:t>
            </a:r>
            <a:r>
              <a:rPr lang="en-IE" dirty="0"/>
              <a:t> </a:t>
            </a:r>
            <a:r>
              <a:rPr lang="en-IE" dirty="0" err="1"/>
              <a:t>til</a:t>
            </a:r>
            <a:r>
              <a:rPr lang="en-IE" dirty="0"/>
              <a:t> </a:t>
            </a:r>
            <a:r>
              <a:rPr lang="en-IE" dirty="0" err="1"/>
              <a:t>efnahagsins</a:t>
            </a:r>
            <a:r>
              <a:rPr lang="en-IE" dirty="0"/>
              <a:t> </a:t>
            </a:r>
            <a:r>
              <a:rPr lang="en-IE" dirty="0" err="1"/>
              <a:t>en</a:t>
            </a:r>
            <a:r>
              <a:rPr lang="en-IE" dirty="0"/>
              <a:t> </a:t>
            </a:r>
            <a:r>
              <a:rPr lang="en-IE" dirty="0" err="1"/>
              <a:t>ekki</a:t>
            </a:r>
            <a:r>
              <a:rPr lang="en-IE" dirty="0"/>
              <a:t> of </a:t>
            </a:r>
            <a:r>
              <a:rPr lang="en-IE" dirty="0" err="1"/>
              <a:t>stóra</a:t>
            </a:r>
            <a:r>
              <a:rPr lang="en-IE" dirty="0"/>
              <a:t> </a:t>
            </a:r>
            <a:r>
              <a:rPr lang="en-IE" dirty="0" err="1"/>
              <a:t>til</a:t>
            </a:r>
            <a:r>
              <a:rPr lang="en-IE" dirty="0"/>
              <a:t> </a:t>
            </a:r>
            <a:r>
              <a:rPr lang="en-IE" dirty="0" err="1"/>
              <a:t>að</a:t>
            </a:r>
            <a:r>
              <a:rPr lang="en-IE" dirty="0"/>
              <a:t> </a:t>
            </a:r>
            <a:r>
              <a:rPr lang="en-IE" dirty="0" err="1"/>
              <a:t>skapa</a:t>
            </a:r>
            <a:r>
              <a:rPr lang="en-IE" dirty="0"/>
              <a:t> </a:t>
            </a:r>
            <a:r>
              <a:rPr lang="en-IE" dirty="0" err="1"/>
              <a:t>mikinn</a:t>
            </a:r>
            <a:r>
              <a:rPr lang="en-IE" dirty="0"/>
              <a:t> </a:t>
            </a:r>
            <a:r>
              <a:rPr lang="en-IE" dirty="0" err="1"/>
              <a:t>efnahagslegan</a:t>
            </a:r>
            <a:r>
              <a:rPr lang="en-IE" dirty="0"/>
              <a:t> </a:t>
            </a:r>
            <a:r>
              <a:rPr lang="en-IE" dirty="0" err="1"/>
              <a:t>leka</a:t>
            </a:r>
            <a:r>
              <a:rPr lang="en-IE" dirty="0"/>
              <a:t>.</a:t>
            </a:r>
          </a:p>
        </p:txBody>
      </p:sp>
    </p:spTree>
    <p:extLst>
      <p:ext uri="{BB962C8B-B14F-4D97-AF65-F5344CB8AC3E}">
        <p14:creationId xmlns:p14="http://schemas.microsoft.com/office/powerpoint/2010/main" val="53685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3ECB9-D600-454F-8F8C-AA4DB5336CB0}"/>
              </a:ext>
            </a:extLst>
          </p:cNvPr>
          <p:cNvSpPr>
            <a:spLocks noGrp="1"/>
          </p:cNvSpPr>
          <p:nvPr>
            <p:ph type="body" sz="quarter" idx="13"/>
          </p:nvPr>
        </p:nvSpPr>
        <p:spPr/>
        <p:txBody>
          <a:bodyPr/>
          <a:lstStyle/>
          <a:p>
            <a:r>
              <a:rPr lang="en-IE" dirty="0"/>
              <a:t>AÐ SKAPA VERÐMÆTI FYRIR ÞITT SAMFÉLAG</a:t>
            </a:r>
          </a:p>
        </p:txBody>
      </p:sp>
      <p:sp>
        <p:nvSpPr>
          <p:cNvPr id="3" name="Text Placeholder 2">
            <a:extLst>
              <a:ext uri="{FF2B5EF4-FFF2-40B4-BE49-F238E27FC236}">
                <a16:creationId xmlns:a16="http://schemas.microsoft.com/office/drawing/2014/main" id="{0C7DFF74-BED2-481C-8A5A-42D8C424CE07}"/>
              </a:ext>
            </a:extLst>
          </p:cNvPr>
          <p:cNvSpPr>
            <a:spLocks noGrp="1"/>
          </p:cNvSpPr>
          <p:nvPr>
            <p:ph type="body" sz="quarter" idx="14"/>
          </p:nvPr>
        </p:nvSpPr>
        <p:spPr>
          <a:xfrm>
            <a:off x="447067" y="1047082"/>
            <a:ext cx="11222614" cy="1191665"/>
          </a:xfrm>
        </p:spPr>
        <p:txBody>
          <a:bodyPr/>
          <a:lstStyle/>
          <a:p>
            <a:r>
              <a:rPr lang="en-US" dirty="0" err="1"/>
              <a:t>Þegar</a:t>
            </a:r>
            <a:r>
              <a:rPr lang="en-US" dirty="0"/>
              <a:t> </a:t>
            </a:r>
            <a:r>
              <a:rPr lang="en-US" dirty="0" err="1"/>
              <a:t>þínir</a:t>
            </a:r>
            <a:r>
              <a:rPr lang="en-US" dirty="0"/>
              <a:t> </a:t>
            </a:r>
            <a:r>
              <a:rPr lang="en-US" dirty="0" err="1"/>
              <a:t>gestir</a:t>
            </a:r>
            <a:r>
              <a:rPr lang="en-US" dirty="0"/>
              <a:t> </a:t>
            </a:r>
            <a:r>
              <a:rPr lang="en-US" dirty="0" err="1"/>
              <a:t>fá</a:t>
            </a:r>
            <a:r>
              <a:rPr lang="en-US" dirty="0"/>
              <a:t> </a:t>
            </a:r>
            <a:r>
              <a:rPr lang="en-US" dirty="0" err="1"/>
              <a:t>þjónustu</a:t>
            </a:r>
            <a:r>
              <a:rPr lang="en-US" dirty="0"/>
              <a:t> </a:t>
            </a:r>
            <a:r>
              <a:rPr lang="en-US" dirty="0" err="1"/>
              <a:t>sem</a:t>
            </a:r>
            <a:r>
              <a:rPr lang="en-US" dirty="0"/>
              <a:t> </a:t>
            </a:r>
            <a:r>
              <a:rPr lang="en-US" dirty="0" err="1"/>
              <a:t>þeir</a:t>
            </a:r>
            <a:r>
              <a:rPr lang="en-US" dirty="0"/>
              <a:t> </a:t>
            </a:r>
            <a:r>
              <a:rPr lang="en-US" dirty="0" err="1"/>
              <a:t>kunna</a:t>
            </a:r>
            <a:r>
              <a:rPr lang="en-US" dirty="0"/>
              <a:t> </a:t>
            </a:r>
            <a:r>
              <a:rPr lang="en-US" dirty="0" err="1"/>
              <a:t>að</a:t>
            </a:r>
            <a:r>
              <a:rPr lang="en-US" dirty="0"/>
              <a:t> meta, </a:t>
            </a:r>
            <a:r>
              <a:rPr lang="en-US" dirty="0" err="1"/>
              <a:t>endurgreiða</a:t>
            </a:r>
            <a:r>
              <a:rPr lang="en-US" dirty="0"/>
              <a:t> </a:t>
            </a:r>
            <a:r>
              <a:rPr lang="en-US" dirty="0" err="1"/>
              <a:t>þeir</a:t>
            </a:r>
            <a:r>
              <a:rPr lang="en-US" dirty="0"/>
              <a:t> </a:t>
            </a:r>
            <a:r>
              <a:rPr lang="en-US" dirty="0" err="1"/>
              <a:t>það</a:t>
            </a:r>
            <a:r>
              <a:rPr lang="en-US" dirty="0"/>
              <a:t> </a:t>
            </a:r>
            <a:r>
              <a:rPr lang="en-US" dirty="0" err="1"/>
              <a:t>með</a:t>
            </a:r>
            <a:r>
              <a:rPr lang="en-US" dirty="0"/>
              <a:t> </a:t>
            </a:r>
            <a:r>
              <a:rPr lang="en-US" dirty="0" err="1"/>
              <a:t>því</a:t>
            </a:r>
            <a:r>
              <a:rPr lang="en-US" dirty="0"/>
              <a:t> </a:t>
            </a:r>
            <a:r>
              <a:rPr lang="en-US" dirty="0" err="1"/>
              <a:t>að</a:t>
            </a:r>
            <a:r>
              <a:rPr lang="en-US" dirty="0"/>
              <a:t> taka </a:t>
            </a:r>
            <a:r>
              <a:rPr lang="en-US" dirty="0" err="1"/>
              <a:t>þátt</a:t>
            </a:r>
            <a:r>
              <a:rPr lang="en-US" dirty="0"/>
              <a:t> í </a:t>
            </a:r>
            <a:r>
              <a:rPr lang="en-US" dirty="0" err="1"/>
              <a:t>nærsamfélaginu</a:t>
            </a:r>
            <a:r>
              <a:rPr lang="en-US" dirty="0"/>
              <a:t> </a:t>
            </a:r>
            <a:r>
              <a:rPr lang="en-US" dirty="0" err="1"/>
              <a:t>þínu</a:t>
            </a:r>
            <a:r>
              <a:rPr lang="en-US" dirty="0"/>
              <a:t> og </a:t>
            </a:r>
            <a:r>
              <a:rPr lang="en-US" dirty="0" err="1"/>
              <a:t>því</a:t>
            </a:r>
            <a:r>
              <a:rPr lang="en-US" dirty="0"/>
              <a:t> </a:t>
            </a:r>
            <a:r>
              <a:rPr lang="en-US" dirty="0" err="1"/>
              <a:t>sem</a:t>
            </a:r>
            <a:r>
              <a:rPr lang="en-US" dirty="0"/>
              <a:t> </a:t>
            </a:r>
            <a:r>
              <a:rPr lang="en-US" dirty="0" err="1"/>
              <a:t>það</a:t>
            </a:r>
            <a:r>
              <a:rPr lang="en-US" dirty="0"/>
              <a:t> </a:t>
            </a:r>
            <a:r>
              <a:rPr lang="en-US" dirty="0" err="1"/>
              <a:t>hefur</a:t>
            </a:r>
            <a:r>
              <a:rPr lang="en-US" dirty="0"/>
              <a:t> </a:t>
            </a:r>
            <a:r>
              <a:rPr lang="en-US" dirty="0" err="1"/>
              <a:t>upp</a:t>
            </a:r>
            <a:r>
              <a:rPr lang="en-US" dirty="0"/>
              <a:t> á </a:t>
            </a:r>
            <a:r>
              <a:rPr lang="en-US" dirty="0" err="1"/>
              <a:t>að</a:t>
            </a:r>
            <a:r>
              <a:rPr lang="en-US" dirty="0"/>
              <a:t> </a:t>
            </a:r>
            <a:r>
              <a:rPr lang="en-US" dirty="0" err="1"/>
              <a:t>bjóða</a:t>
            </a:r>
            <a:r>
              <a:rPr lang="en-US" dirty="0"/>
              <a:t>. </a:t>
            </a:r>
            <a:r>
              <a:rPr lang="en-US" dirty="0" err="1"/>
              <a:t>Þeir</a:t>
            </a:r>
            <a:r>
              <a:rPr lang="en-US" dirty="0"/>
              <a:t> </a:t>
            </a:r>
            <a:r>
              <a:rPr lang="en-US" dirty="0" err="1"/>
              <a:t>eru</a:t>
            </a:r>
            <a:r>
              <a:rPr lang="en-US" dirty="0"/>
              <a:t> </a:t>
            </a:r>
            <a:r>
              <a:rPr lang="en-US" dirty="0" err="1"/>
              <a:t>einnig</a:t>
            </a:r>
            <a:r>
              <a:rPr lang="en-US" dirty="0"/>
              <a:t> </a:t>
            </a:r>
            <a:r>
              <a:rPr lang="en-US" dirty="0" err="1"/>
              <a:t>líklegri</a:t>
            </a:r>
            <a:r>
              <a:rPr lang="en-US" dirty="0"/>
              <a:t> </a:t>
            </a:r>
            <a:r>
              <a:rPr lang="en-US" dirty="0" err="1"/>
              <a:t>til</a:t>
            </a:r>
            <a:r>
              <a:rPr lang="en-US" dirty="0"/>
              <a:t> </a:t>
            </a:r>
            <a:r>
              <a:rPr lang="en-US" dirty="0" err="1"/>
              <a:t>að</a:t>
            </a:r>
            <a:r>
              <a:rPr lang="en-US" dirty="0"/>
              <a:t> </a:t>
            </a:r>
            <a:r>
              <a:rPr lang="en-US" dirty="0" err="1"/>
              <a:t>eyða</a:t>
            </a:r>
            <a:r>
              <a:rPr lang="en-US" dirty="0"/>
              <a:t> </a:t>
            </a:r>
            <a:r>
              <a:rPr lang="en-US" dirty="0" err="1"/>
              <a:t>meiri</a:t>
            </a:r>
            <a:r>
              <a:rPr lang="en-US" dirty="0"/>
              <a:t> </a:t>
            </a:r>
            <a:r>
              <a:rPr lang="en-US" dirty="0" err="1"/>
              <a:t>tíma</a:t>
            </a:r>
            <a:r>
              <a:rPr lang="en-US" dirty="0"/>
              <a:t> og </a:t>
            </a:r>
            <a:r>
              <a:rPr lang="en-US" dirty="0" err="1"/>
              <a:t>peningum</a:t>
            </a:r>
            <a:r>
              <a:rPr lang="en-US" dirty="0"/>
              <a:t> í </a:t>
            </a:r>
            <a:r>
              <a:rPr lang="en-US" dirty="0" err="1"/>
              <a:t>kringum</a:t>
            </a:r>
            <a:r>
              <a:rPr lang="en-US" dirty="0"/>
              <a:t> </a:t>
            </a:r>
            <a:r>
              <a:rPr lang="en-US" dirty="0" err="1"/>
              <a:t>þitt</a:t>
            </a:r>
            <a:r>
              <a:rPr lang="en-US" dirty="0"/>
              <a:t> </a:t>
            </a:r>
            <a:r>
              <a:rPr lang="en-US" dirty="0" err="1"/>
              <a:t>verkefni</a:t>
            </a:r>
            <a:r>
              <a:rPr lang="en-US" dirty="0"/>
              <a:t>.</a:t>
            </a:r>
            <a:endParaRPr lang="en-IE" dirty="0"/>
          </a:p>
        </p:txBody>
      </p:sp>
      <p:sp>
        <p:nvSpPr>
          <p:cNvPr id="4" name="Text Placeholder 3">
            <a:extLst>
              <a:ext uri="{FF2B5EF4-FFF2-40B4-BE49-F238E27FC236}">
                <a16:creationId xmlns:a16="http://schemas.microsoft.com/office/drawing/2014/main" id="{F1578F6A-F05F-4041-B51E-016E9400E0C9}"/>
              </a:ext>
            </a:extLst>
          </p:cNvPr>
          <p:cNvSpPr>
            <a:spLocks noGrp="1"/>
          </p:cNvSpPr>
          <p:nvPr>
            <p:ph type="body" sz="quarter" idx="15"/>
          </p:nvPr>
        </p:nvSpPr>
        <p:spPr>
          <a:xfrm>
            <a:off x="904875" y="5387782"/>
            <a:ext cx="1733550" cy="536768"/>
          </a:xfrm>
        </p:spPr>
        <p:txBody>
          <a:bodyPr/>
          <a:lstStyle/>
          <a:p>
            <a:r>
              <a:rPr lang="en-IE" sz="2000" dirty="0"/>
              <a:t>SAMFÉLAGS-SÝN</a:t>
            </a:r>
          </a:p>
        </p:txBody>
      </p:sp>
      <p:sp>
        <p:nvSpPr>
          <p:cNvPr id="5" name="Text Placeholder 4">
            <a:extLst>
              <a:ext uri="{FF2B5EF4-FFF2-40B4-BE49-F238E27FC236}">
                <a16:creationId xmlns:a16="http://schemas.microsoft.com/office/drawing/2014/main" id="{7BC20A89-A88C-4709-8E2E-CE4E0B83CCA0}"/>
              </a:ext>
            </a:extLst>
          </p:cNvPr>
          <p:cNvSpPr>
            <a:spLocks noGrp="1"/>
          </p:cNvSpPr>
          <p:nvPr>
            <p:ph type="body" sz="quarter" idx="16"/>
          </p:nvPr>
        </p:nvSpPr>
        <p:spPr>
          <a:xfrm>
            <a:off x="461766" y="2438824"/>
            <a:ext cx="2659582" cy="2044276"/>
          </a:xfrm>
        </p:spPr>
        <p:txBody>
          <a:bodyPr/>
          <a:lstStyle/>
          <a:p>
            <a:r>
              <a:rPr lang="en-US" dirty="0" err="1"/>
              <a:t>Fræddu</a:t>
            </a:r>
            <a:r>
              <a:rPr lang="en-US" dirty="0"/>
              <a:t> </a:t>
            </a:r>
            <a:r>
              <a:rPr lang="en-US" dirty="0" err="1"/>
              <a:t>gestina</a:t>
            </a:r>
            <a:r>
              <a:rPr lang="en-US" dirty="0"/>
              <a:t> um </a:t>
            </a:r>
            <a:r>
              <a:rPr lang="en-US" dirty="0" err="1"/>
              <a:t>hvernig</a:t>
            </a:r>
            <a:r>
              <a:rPr lang="en-US" dirty="0"/>
              <a:t> </a:t>
            </a:r>
            <a:r>
              <a:rPr lang="en-US" dirty="0" err="1"/>
              <a:t>þú</a:t>
            </a:r>
            <a:r>
              <a:rPr lang="en-US" dirty="0"/>
              <a:t> </a:t>
            </a:r>
            <a:r>
              <a:rPr lang="en-US" dirty="0" err="1"/>
              <a:t>tengist</a:t>
            </a:r>
            <a:r>
              <a:rPr lang="en-US" dirty="0"/>
              <a:t> </a:t>
            </a:r>
            <a:r>
              <a:rPr lang="en-US" dirty="0" err="1"/>
              <a:t>nærsamfélaginu</a:t>
            </a:r>
            <a:r>
              <a:rPr lang="en-US" dirty="0"/>
              <a:t> og </a:t>
            </a:r>
            <a:r>
              <a:rPr lang="en-US" dirty="0" err="1"/>
              <a:t>deildu</a:t>
            </a:r>
            <a:r>
              <a:rPr lang="en-US" dirty="0"/>
              <a:t> </a:t>
            </a:r>
            <a:r>
              <a:rPr lang="en-US" dirty="0" err="1"/>
              <a:t>sögunni</a:t>
            </a:r>
            <a:r>
              <a:rPr lang="en-US" dirty="0"/>
              <a:t> um </a:t>
            </a:r>
            <a:r>
              <a:rPr lang="en-US" dirty="0" err="1"/>
              <a:t>hvernig</a:t>
            </a:r>
            <a:r>
              <a:rPr lang="en-US" dirty="0"/>
              <a:t> </a:t>
            </a:r>
            <a:r>
              <a:rPr lang="en-US" dirty="0" err="1"/>
              <a:t>verkefnið</a:t>
            </a:r>
            <a:r>
              <a:rPr lang="en-US" dirty="0"/>
              <a:t> </a:t>
            </a:r>
            <a:r>
              <a:rPr lang="en-US" dirty="0" err="1"/>
              <a:t>þitt</a:t>
            </a:r>
            <a:r>
              <a:rPr lang="en-US" dirty="0"/>
              <a:t> </a:t>
            </a:r>
            <a:r>
              <a:rPr lang="en-US" dirty="0" err="1"/>
              <a:t>byrjaði</a:t>
            </a:r>
            <a:r>
              <a:rPr lang="en-US" dirty="0"/>
              <a:t> og </a:t>
            </a:r>
            <a:r>
              <a:rPr lang="en-US" dirty="0" err="1"/>
              <a:t>þróaðist</a:t>
            </a:r>
            <a:r>
              <a:rPr lang="en-US" dirty="0"/>
              <a:t> </a:t>
            </a:r>
            <a:r>
              <a:rPr lang="en-US" dirty="0" err="1"/>
              <a:t>með</a:t>
            </a:r>
            <a:r>
              <a:rPr lang="en-US" dirty="0"/>
              <a:t> </a:t>
            </a:r>
            <a:r>
              <a:rPr lang="en-US" dirty="0" err="1"/>
              <a:t>aðstoð</a:t>
            </a:r>
            <a:r>
              <a:rPr lang="en-US" dirty="0"/>
              <a:t> </a:t>
            </a:r>
            <a:r>
              <a:rPr lang="en-US" dirty="0" err="1"/>
              <a:t>nærsamfélagsins</a:t>
            </a:r>
            <a:r>
              <a:rPr lang="en-US" dirty="0"/>
              <a:t>.</a:t>
            </a:r>
            <a:endParaRPr lang="en-IE" dirty="0"/>
          </a:p>
        </p:txBody>
      </p:sp>
      <p:sp>
        <p:nvSpPr>
          <p:cNvPr id="6" name="Text Placeholder 5">
            <a:extLst>
              <a:ext uri="{FF2B5EF4-FFF2-40B4-BE49-F238E27FC236}">
                <a16:creationId xmlns:a16="http://schemas.microsoft.com/office/drawing/2014/main" id="{633D0B74-9E15-4561-B57E-1E1AA5495CA8}"/>
              </a:ext>
            </a:extLst>
          </p:cNvPr>
          <p:cNvSpPr>
            <a:spLocks noGrp="1"/>
          </p:cNvSpPr>
          <p:nvPr>
            <p:ph type="body" sz="quarter" idx="17"/>
          </p:nvPr>
        </p:nvSpPr>
        <p:spPr>
          <a:xfrm>
            <a:off x="3771900" y="5397649"/>
            <a:ext cx="1733550" cy="423136"/>
          </a:xfrm>
        </p:spPr>
        <p:txBody>
          <a:bodyPr/>
          <a:lstStyle/>
          <a:p>
            <a:r>
              <a:rPr lang="en-IE" sz="2000" dirty="0"/>
              <a:t>ÁHERSLA Á SJÁLFBÆRNI</a:t>
            </a:r>
          </a:p>
        </p:txBody>
      </p:sp>
      <p:sp>
        <p:nvSpPr>
          <p:cNvPr id="7" name="Text Placeholder 6">
            <a:extLst>
              <a:ext uri="{FF2B5EF4-FFF2-40B4-BE49-F238E27FC236}">
                <a16:creationId xmlns:a16="http://schemas.microsoft.com/office/drawing/2014/main" id="{66AF20E3-2B69-418A-B739-0C4A52EDA06F}"/>
              </a:ext>
            </a:extLst>
          </p:cNvPr>
          <p:cNvSpPr>
            <a:spLocks noGrp="1"/>
          </p:cNvSpPr>
          <p:nvPr>
            <p:ph type="body" sz="quarter" idx="18"/>
          </p:nvPr>
        </p:nvSpPr>
        <p:spPr>
          <a:xfrm>
            <a:off x="3308884" y="2436285"/>
            <a:ext cx="2659582" cy="2809970"/>
          </a:xfrm>
        </p:spPr>
        <p:txBody>
          <a:bodyPr/>
          <a:lstStyle/>
          <a:p>
            <a:r>
              <a:rPr lang="en-US" dirty="0" err="1"/>
              <a:t>Nýttu</a:t>
            </a:r>
            <a:r>
              <a:rPr lang="en-US" dirty="0"/>
              <a:t> </a:t>
            </a:r>
            <a:r>
              <a:rPr lang="en-US" dirty="0" err="1"/>
              <a:t>þér</a:t>
            </a:r>
            <a:r>
              <a:rPr lang="en-US" dirty="0"/>
              <a:t> </a:t>
            </a:r>
            <a:r>
              <a:rPr lang="en-US" dirty="0" err="1"/>
              <a:t>undirstöðuatriði</a:t>
            </a:r>
            <a:r>
              <a:rPr lang="en-US" dirty="0"/>
              <a:t> </a:t>
            </a:r>
            <a:r>
              <a:rPr lang="en-US" dirty="0" err="1"/>
              <a:t>sjálfbærninnar</a:t>
            </a:r>
            <a:r>
              <a:rPr lang="en-US" dirty="0"/>
              <a:t>. </a:t>
            </a:r>
            <a:r>
              <a:rPr lang="en-US" dirty="0" err="1"/>
              <a:t>Upplýstu</a:t>
            </a:r>
            <a:r>
              <a:rPr lang="en-US" dirty="0"/>
              <a:t> </a:t>
            </a:r>
            <a:r>
              <a:rPr lang="en-US" dirty="0" err="1"/>
              <a:t>gesti</a:t>
            </a:r>
            <a:r>
              <a:rPr lang="en-US" dirty="0"/>
              <a:t> </a:t>
            </a:r>
            <a:r>
              <a:rPr lang="en-US" dirty="0" err="1"/>
              <a:t>þína</a:t>
            </a:r>
            <a:r>
              <a:rPr lang="en-US" dirty="0"/>
              <a:t> </a:t>
            </a:r>
            <a:r>
              <a:rPr lang="en-US" dirty="0" err="1"/>
              <a:t>m.a.</a:t>
            </a:r>
            <a:r>
              <a:rPr lang="en-US" dirty="0"/>
              <a:t> um </a:t>
            </a:r>
            <a:r>
              <a:rPr lang="en-US" dirty="0" err="1"/>
              <a:t>að</a:t>
            </a:r>
            <a:r>
              <a:rPr lang="en-US" dirty="0"/>
              <a:t> </a:t>
            </a:r>
            <a:r>
              <a:rPr lang="en-US" dirty="0" err="1"/>
              <a:t>þú</a:t>
            </a:r>
            <a:r>
              <a:rPr lang="en-US" dirty="0"/>
              <a:t> </a:t>
            </a:r>
            <a:r>
              <a:rPr lang="en-US" dirty="0" err="1"/>
              <a:t>sért</a:t>
            </a:r>
            <a:r>
              <a:rPr lang="en-US" dirty="0"/>
              <a:t> </a:t>
            </a:r>
            <a:r>
              <a:rPr lang="en-US" dirty="0" err="1"/>
              <a:t>að</a:t>
            </a:r>
            <a:r>
              <a:rPr lang="en-US" dirty="0"/>
              <a:t> </a:t>
            </a:r>
            <a:r>
              <a:rPr lang="en-US" dirty="0" err="1"/>
              <a:t>endurvinna</a:t>
            </a:r>
            <a:r>
              <a:rPr lang="en-US" dirty="0"/>
              <a:t>, </a:t>
            </a:r>
            <a:r>
              <a:rPr lang="en-US" dirty="0" err="1"/>
              <a:t>draga</a:t>
            </a:r>
            <a:r>
              <a:rPr lang="en-US" dirty="0"/>
              <a:t> </a:t>
            </a:r>
            <a:r>
              <a:rPr lang="en-US" dirty="0" err="1"/>
              <a:t>úr</a:t>
            </a:r>
            <a:r>
              <a:rPr lang="en-US" dirty="0"/>
              <a:t> </a:t>
            </a:r>
            <a:r>
              <a:rPr lang="en-US" dirty="0" err="1"/>
              <a:t>orkunotkun</a:t>
            </a:r>
            <a:r>
              <a:rPr lang="en-US" dirty="0"/>
              <a:t> og </a:t>
            </a:r>
            <a:r>
              <a:rPr lang="en-US" dirty="0" err="1"/>
              <a:t>sóun</a:t>
            </a:r>
            <a:r>
              <a:rPr lang="en-US" dirty="0"/>
              <a:t> og </a:t>
            </a:r>
            <a:r>
              <a:rPr lang="en-US" dirty="0" err="1"/>
              <a:t>vinnur</a:t>
            </a:r>
            <a:r>
              <a:rPr lang="en-US" dirty="0"/>
              <a:t> </a:t>
            </a:r>
            <a:r>
              <a:rPr lang="en-US" dirty="0" err="1"/>
              <a:t>að</a:t>
            </a:r>
            <a:r>
              <a:rPr lang="en-US" dirty="0"/>
              <a:t> </a:t>
            </a:r>
            <a:r>
              <a:rPr lang="en-US" dirty="0" err="1"/>
              <a:t>því</a:t>
            </a:r>
            <a:r>
              <a:rPr lang="en-US" dirty="0"/>
              <a:t> </a:t>
            </a:r>
            <a:r>
              <a:rPr lang="en-US" dirty="0" err="1"/>
              <a:t>að</a:t>
            </a:r>
            <a:r>
              <a:rPr lang="en-US" dirty="0"/>
              <a:t> </a:t>
            </a:r>
            <a:r>
              <a:rPr lang="en-US" dirty="0" err="1"/>
              <a:t>hætta</a:t>
            </a:r>
            <a:r>
              <a:rPr lang="en-US" dirty="0"/>
              <a:t> </a:t>
            </a:r>
            <a:r>
              <a:rPr lang="en-US" dirty="0" err="1"/>
              <a:t>notkun</a:t>
            </a:r>
            <a:r>
              <a:rPr lang="en-US" dirty="0"/>
              <a:t> á </a:t>
            </a:r>
            <a:r>
              <a:rPr lang="en-US" dirty="0" err="1"/>
              <a:t>einnota</a:t>
            </a:r>
            <a:r>
              <a:rPr lang="en-US" dirty="0"/>
              <a:t> </a:t>
            </a:r>
            <a:r>
              <a:rPr lang="en-US" dirty="0" err="1"/>
              <a:t>plasti</a:t>
            </a:r>
            <a:r>
              <a:rPr lang="en-US" dirty="0"/>
              <a:t>.</a:t>
            </a:r>
            <a:endParaRPr lang="en-IE" dirty="0"/>
          </a:p>
        </p:txBody>
      </p:sp>
      <p:sp>
        <p:nvSpPr>
          <p:cNvPr id="8" name="Text Placeholder 7">
            <a:extLst>
              <a:ext uri="{FF2B5EF4-FFF2-40B4-BE49-F238E27FC236}">
                <a16:creationId xmlns:a16="http://schemas.microsoft.com/office/drawing/2014/main" id="{C981275A-80B7-432C-AE39-29CBCFA48E2E}"/>
              </a:ext>
            </a:extLst>
          </p:cNvPr>
          <p:cNvSpPr>
            <a:spLocks noGrp="1"/>
          </p:cNvSpPr>
          <p:nvPr>
            <p:ph type="body" sz="quarter" idx="19"/>
          </p:nvPr>
        </p:nvSpPr>
        <p:spPr>
          <a:xfrm>
            <a:off x="6638926" y="5350023"/>
            <a:ext cx="1809750" cy="526902"/>
          </a:xfrm>
        </p:spPr>
        <p:txBody>
          <a:bodyPr/>
          <a:lstStyle/>
          <a:p>
            <a:r>
              <a:rPr lang="en-IE" sz="2000" dirty="0"/>
              <a:t>KYNNA STAÐBUNDNA FRAMLEIÐSLU</a:t>
            </a:r>
          </a:p>
        </p:txBody>
      </p:sp>
      <p:sp>
        <p:nvSpPr>
          <p:cNvPr id="9" name="Text Placeholder 8">
            <a:extLst>
              <a:ext uri="{FF2B5EF4-FFF2-40B4-BE49-F238E27FC236}">
                <a16:creationId xmlns:a16="http://schemas.microsoft.com/office/drawing/2014/main" id="{E2348033-359E-4FD6-915C-4477550A8D6E}"/>
              </a:ext>
            </a:extLst>
          </p:cNvPr>
          <p:cNvSpPr>
            <a:spLocks noGrp="1"/>
          </p:cNvSpPr>
          <p:nvPr>
            <p:ph type="body" sz="quarter" idx="20"/>
          </p:nvPr>
        </p:nvSpPr>
        <p:spPr>
          <a:xfrm>
            <a:off x="6186634" y="2390142"/>
            <a:ext cx="2659582" cy="2569785"/>
          </a:xfrm>
        </p:spPr>
        <p:txBody>
          <a:bodyPr/>
          <a:lstStyle/>
          <a:p>
            <a:r>
              <a:rPr lang="en-US" dirty="0" err="1"/>
              <a:t>Láttu</a:t>
            </a:r>
            <a:r>
              <a:rPr lang="en-US" dirty="0"/>
              <a:t> </a:t>
            </a:r>
            <a:r>
              <a:rPr lang="en-US" dirty="0" err="1"/>
              <a:t>gesti</a:t>
            </a:r>
            <a:r>
              <a:rPr lang="en-US" dirty="0"/>
              <a:t> </a:t>
            </a:r>
            <a:r>
              <a:rPr lang="en-US" dirty="0" err="1"/>
              <a:t>þína</a:t>
            </a:r>
            <a:r>
              <a:rPr lang="en-US" dirty="0"/>
              <a:t> vita </a:t>
            </a:r>
            <a:r>
              <a:rPr lang="en-US" dirty="0" err="1"/>
              <a:t>að</a:t>
            </a:r>
            <a:r>
              <a:rPr lang="en-US" dirty="0"/>
              <a:t> </a:t>
            </a:r>
            <a:r>
              <a:rPr lang="en-US" dirty="0" err="1"/>
              <a:t>þú</a:t>
            </a:r>
            <a:r>
              <a:rPr lang="en-US" dirty="0"/>
              <a:t> </a:t>
            </a:r>
            <a:r>
              <a:rPr lang="en-US" dirty="0" err="1"/>
              <a:t>styðjir</a:t>
            </a:r>
            <a:r>
              <a:rPr lang="en-US" dirty="0"/>
              <a:t> </a:t>
            </a:r>
            <a:r>
              <a:rPr lang="en-US" dirty="0" err="1"/>
              <a:t>við</a:t>
            </a:r>
            <a:r>
              <a:rPr lang="en-US" dirty="0"/>
              <a:t> </a:t>
            </a:r>
            <a:r>
              <a:rPr lang="en-US" dirty="0" err="1"/>
              <a:t>bændur</a:t>
            </a:r>
            <a:r>
              <a:rPr lang="en-US" dirty="0"/>
              <a:t> og </a:t>
            </a:r>
            <a:r>
              <a:rPr lang="en-US" dirty="0" err="1"/>
              <a:t>byrgja</a:t>
            </a:r>
            <a:r>
              <a:rPr lang="en-US" dirty="0"/>
              <a:t> á </a:t>
            </a:r>
            <a:r>
              <a:rPr lang="en-US" dirty="0" err="1"/>
              <a:t>svæðinu</a:t>
            </a:r>
            <a:r>
              <a:rPr lang="en-US" dirty="0"/>
              <a:t> </a:t>
            </a:r>
            <a:r>
              <a:rPr lang="en-US" dirty="0" err="1"/>
              <a:t>með</a:t>
            </a:r>
            <a:r>
              <a:rPr lang="en-US" dirty="0"/>
              <a:t> </a:t>
            </a:r>
            <a:r>
              <a:rPr lang="en-US" dirty="0" err="1"/>
              <a:t>því</a:t>
            </a:r>
            <a:r>
              <a:rPr lang="en-US" dirty="0"/>
              <a:t> </a:t>
            </a:r>
            <a:r>
              <a:rPr lang="en-US" dirty="0" err="1"/>
              <a:t>að</a:t>
            </a:r>
            <a:r>
              <a:rPr lang="en-US" dirty="0"/>
              <a:t> </a:t>
            </a:r>
            <a:r>
              <a:rPr lang="en-US" dirty="0" err="1"/>
              <a:t>bjóða</a:t>
            </a:r>
            <a:r>
              <a:rPr lang="en-US" dirty="0"/>
              <a:t> </a:t>
            </a:r>
            <a:r>
              <a:rPr lang="en-US" dirty="0" err="1"/>
              <a:t>upp</a:t>
            </a:r>
            <a:r>
              <a:rPr lang="en-US" dirty="0"/>
              <a:t> á mat </a:t>
            </a:r>
            <a:r>
              <a:rPr lang="en-US" dirty="0" err="1"/>
              <a:t>úr</a:t>
            </a:r>
            <a:r>
              <a:rPr lang="en-US" dirty="0"/>
              <a:t> </a:t>
            </a:r>
            <a:r>
              <a:rPr lang="en-US" dirty="0" err="1"/>
              <a:t>héraði</a:t>
            </a:r>
            <a:r>
              <a:rPr lang="en-US" dirty="0"/>
              <a:t>.</a:t>
            </a:r>
          </a:p>
          <a:p>
            <a:r>
              <a:rPr lang="en-US" dirty="0" err="1"/>
              <a:t>Sýndu</a:t>
            </a:r>
            <a:r>
              <a:rPr lang="en-US" dirty="0"/>
              <a:t> list og </a:t>
            </a:r>
            <a:r>
              <a:rPr lang="en-US" dirty="0" err="1"/>
              <a:t>handverk</a:t>
            </a:r>
            <a:r>
              <a:rPr lang="en-US" dirty="0"/>
              <a:t> </a:t>
            </a:r>
            <a:r>
              <a:rPr lang="en-US" dirty="0" err="1"/>
              <a:t>eftir</a:t>
            </a:r>
            <a:r>
              <a:rPr lang="en-US" dirty="0"/>
              <a:t> </a:t>
            </a:r>
            <a:r>
              <a:rPr lang="en-US" dirty="0" err="1"/>
              <a:t>heimamenn</a:t>
            </a:r>
            <a:r>
              <a:rPr lang="en-US" dirty="0"/>
              <a:t>.</a:t>
            </a:r>
            <a:endParaRPr lang="en-IE" dirty="0"/>
          </a:p>
        </p:txBody>
      </p:sp>
      <p:sp>
        <p:nvSpPr>
          <p:cNvPr id="10" name="Text Placeholder 9">
            <a:extLst>
              <a:ext uri="{FF2B5EF4-FFF2-40B4-BE49-F238E27FC236}">
                <a16:creationId xmlns:a16="http://schemas.microsoft.com/office/drawing/2014/main" id="{A5B4144B-11E9-49CA-A5A9-8241FABC62CD}"/>
              </a:ext>
            </a:extLst>
          </p:cNvPr>
          <p:cNvSpPr>
            <a:spLocks noGrp="1"/>
          </p:cNvSpPr>
          <p:nvPr>
            <p:ph type="body" sz="quarter" idx="21"/>
          </p:nvPr>
        </p:nvSpPr>
        <p:spPr>
          <a:xfrm>
            <a:off x="9553574" y="5387781"/>
            <a:ext cx="1733551" cy="622493"/>
          </a:xfrm>
        </p:spPr>
        <p:txBody>
          <a:bodyPr/>
          <a:lstStyle/>
          <a:p>
            <a:r>
              <a:rPr lang="en-IE" sz="2000" dirty="0"/>
              <a:t>EFLA STAÐBUNDNA HÆFILEIKA</a:t>
            </a:r>
          </a:p>
        </p:txBody>
      </p:sp>
      <p:sp>
        <p:nvSpPr>
          <p:cNvPr id="11" name="Text Placeholder 10">
            <a:extLst>
              <a:ext uri="{FF2B5EF4-FFF2-40B4-BE49-F238E27FC236}">
                <a16:creationId xmlns:a16="http://schemas.microsoft.com/office/drawing/2014/main" id="{AC4F22DE-3491-40E0-90E2-B2E994ADAED8}"/>
              </a:ext>
            </a:extLst>
          </p:cNvPr>
          <p:cNvSpPr>
            <a:spLocks noGrp="1"/>
          </p:cNvSpPr>
          <p:nvPr>
            <p:ph type="body" sz="quarter" idx="22"/>
          </p:nvPr>
        </p:nvSpPr>
        <p:spPr>
          <a:xfrm>
            <a:off x="9070653" y="2411890"/>
            <a:ext cx="2659582" cy="2938133"/>
          </a:xfrm>
        </p:spPr>
        <p:txBody>
          <a:bodyPr/>
          <a:lstStyle/>
          <a:p>
            <a:r>
              <a:rPr lang="en-IE" dirty="0" err="1"/>
              <a:t>Fáðu</a:t>
            </a:r>
            <a:r>
              <a:rPr lang="en-IE" dirty="0"/>
              <a:t> </a:t>
            </a:r>
            <a:r>
              <a:rPr lang="en-IE" dirty="0" err="1"/>
              <a:t>handverksfólk</a:t>
            </a:r>
            <a:r>
              <a:rPr lang="en-IE" dirty="0"/>
              <a:t> og </a:t>
            </a:r>
            <a:r>
              <a:rPr lang="en-IE" dirty="0" err="1"/>
              <a:t>listamenn</a:t>
            </a:r>
            <a:r>
              <a:rPr lang="en-IE" dirty="0"/>
              <a:t> </a:t>
            </a:r>
            <a:r>
              <a:rPr lang="en-IE" dirty="0" err="1"/>
              <a:t>af</a:t>
            </a:r>
            <a:r>
              <a:rPr lang="en-IE" dirty="0"/>
              <a:t> </a:t>
            </a:r>
            <a:r>
              <a:rPr lang="en-IE" dirty="0" err="1"/>
              <a:t>svæðinu</a:t>
            </a:r>
            <a:r>
              <a:rPr lang="en-IE" dirty="0"/>
              <a:t> í </a:t>
            </a:r>
            <a:r>
              <a:rPr lang="en-IE" dirty="0" err="1"/>
              <a:t>lið</a:t>
            </a:r>
            <a:r>
              <a:rPr lang="en-IE" dirty="0"/>
              <a:t> </a:t>
            </a:r>
            <a:r>
              <a:rPr lang="en-IE" dirty="0" err="1"/>
              <a:t>með</a:t>
            </a:r>
            <a:r>
              <a:rPr lang="en-IE" dirty="0"/>
              <a:t> </a:t>
            </a:r>
            <a:r>
              <a:rPr lang="en-IE" dirty="0" err="1"/>
              <a:t>þér</a:t>
            </a:r>
            <a:r>
              <a:rPr lang="en-IE" dirty="0"/>
              <a:t> </a:t>
            </a:r>
            <a:r>
              <a:rPr lang="en-IE" dirty="0" err="1"/>
              <a:t>til</a:t>
            </a:r>
            <a:r>
              <a:rPr lang="en-IE" dirty="0"/>
              <a:t> </a:t>
            </a:r>
            <a:r>
              <a:rPr lang="en-IE" dirty="0" err="1"/>
              <a:t>að</a:t>
            </a:r>
            <a:r>
              <a:rPr lang="en-IE" dirty="0"/>
              <a:t> </a:t>
            </a:r>
            <a:r>
              <a:rPr lang="en-IE" dirty="0" err="1"/>
              <a:t>halda</a:t>
            </a:r>
            <a:r>
              <a:rPr lang="en-IE" dirty="0"/>
              <a:t> </a:t>
            </a:r>
            <a:r>
              <a:rPr lang="en-IE" dirty="0" err="1"/>
              <a:t>sýnikennslu</a:t>
            </a:r>
            <a:r>
              <a:rPr lang="en-IE" dirty="0"/>
              <a:t> og </a:t>
            </a:r>
            <a:r>
              <a:rPr lang="en-IE" dirty="0" err="1"/>
              <a:t>vinnustofur</a:t>
            </a:r>
            <a:r>
              <a:rPr lang="en-IE" dirty="0"/>
              <a:t>. </a:t>
            </a:r>
            <a:r>
              <a:rPr lang="en-IE" dirty="0" err="1"/>
              <a:t>Nýttu</a:t>
            </a:r>
            <a:r>
              <a:rPr lang="en-IE" dirty="0"/>
              <a:t> </a:t>
            </a:r>
            <a:r>
              <a:rPr lang="en-IE" dirty="0" err="1"/>
              <a:t>þér</a:t>
            </a:r>
            <a:r>
              <a:rPr lang="en-IE" dirty="0"/>
              <a:t> </a:t>
            </a:r>
            <a:r>
              <a:rPr lang="en-IE" dirty="0" err="1"/>
              <a:t>einnig</a:t>
            </a:r>
            <a:r>
              <a:rPr lang="en-IE" dirty="0"/>
              <a:t> </a:t>
            </a:r>
            <a:r>
              <a:rPr lang="en-IE" dirty="0" err="1"/>
              <a:t>hæfileika</a:t>
            </a:r>
            <a:r>
              <a:rPr lang="en-IE" dirty="0"/>
              <a:t> </a:t>
            </a:r>
            <a:r>
              <a:rPr lang="en-IE" dirty="0" err="1"/>
              <a:t>þeirra</a:t>
            </a:r>
            <a:r>
              <a:rPr lang="en-IE" dirty="0"/>
              <a:t> </a:t>
            </a:r>
            <a:r>
              <a:rPr lang="en-IE" dirty="0" err="1"/>
              <a:t>til</a:t>
            </a:r>
            <a:r>
              <a:rPr lang="en-IE" dirty="0"/>
              <a:t> </a:t>
            </a:r>
            <a:r>
              <a:rPr lang="en-IE" dirty="0" err="1"/>
              <a:t>að</a:t>
            </a:r>
            <a:r>
              <a:rPr lang="en-IE" dirty="0"/>
              <a:t> </a:t>
            </a:r>
            <a:r>
              <a:rPr lang="en-IE" dirty="0" err="1"/>
              <a:t>útbúa</a:t>
            </a:r>
            <a:r>
              <a:rPr lang="en-IE" dirty="0"/>
              <a:t> </a:t>
            </a:r>
            <a:r>
              <a:rPr lang="en-IE" dirty="0" err="1"/>
              <a:t>vandað</a:t>
            </a:r>
            <a:r>
              <a:rPr lang="en-IE" dirty="0"/>
              <a:t> </a:t>
            </a:r>
            <a:r>
              <a:rPr lang="en-IE" dirty="0" err="1"/>
              <a:t>sjónrænt</a:t>
            </a:r>
            <a:r>
              <a:rPr lang="en-IE" dirty="0"/>
              <a:t> </a:t>
            </a:r>
            <a:r>
              <a:rPr lang="en-IE" dirty="0" err="1"/>
              <a:t>efni</a:t>
            </a:r>
            <a:r>
              <a:rPr lang="en-IE" dirty="0"/>
              <a:t> </a:t>
            </a:r>
            <a:r>
              <a:rPr lang="en-IE" dirty="0" err="1"/>
              <a:t>til</a:t>
            </a:r>
            <a:r>
              <a:rPr lang="en-IE" dirty="0"/>
              <a:t> </a:t>
            </a:r>
            <a:r>
              <a:rPr lang="en-IE" dirty="0" err="1"/>
              <a:t>að</a:t>
            </a:r>
            <a:r>
              <a:rPr lang="en-IE" dirty="0"/>
              <a:t> </a:t>
            </a:r>
            <a:r>
              <a:rPr lang="en-IE" dirty="0" err="1"/>
              <a:t>aðgreina</a:t>
            </a:r>
            <a:r>
              <a:rPr lang="en-IE" dirty="0"/>
              <a:t> </a:t>
            </a:r>
            <a:r>
              <a:rPr lang="en-IE" dirty="0" err="1"/>
              <a:t>þínar</a:t>
            </a:r>
            <a:r>
              <a:rPr lang="en-IE" dirty="0"/>
              <a:t> </a:t>
            </a:r>
            <a:r>
              <a:rPr lang="en-IE" dirty="0" err="1"/>
              <a:t>vörur</a:t>
            </a:r>
            <a:r>
              <a:rPr lang="en-IE" dirty="0"/>
              <a:t> og </a:t>
            </a:r>
            <a:r>
              <a:rPr lang="en-IE" dirty="0" err="1"/>
              <a:t>þjónustu</a:t>
            </a:r>
            <a:r>
              <a:rPr lang="en-IE" dirty="0"/>
              <a:t>.</a:t>
            </a:r>
          </a:p>
        </p:txBody>
      </p:sp>
    </p:spTree>
    <p:extLst>
      <p:ext uri="{BB962C8B-B14F-4D97-AF65-F5344CB8AC3E}">
        <p14:creationId xmlns:p14="http://schemas.microsoft.com/office/powerpoint/2010/main" val="785832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2750EF-C44B-4345-85BA-B3CE5509D97C}"/>
              </a:ext>
            </a:extLst>
          </p:cNvPr>
          <p:cNvSpPr>
            <a:spLocks noGrp="1"/>
          </p:cNvSpPr>
          <p:nvPr>
            <p:ph type="body" sz="quarter" idx="13"/>
          </p:nvPr>
        </p:nvSpPr>
        <p:spPr>
          <a:xfrm>
            <a:off x="4635221" y="1508861"/>
            <a:ext cx="7111210" cy="796189"/>
          </a:xfrm>
        </p:spPr>
        <p:txBody>
          <a:bodyPr>
            <a:normAutofit fontScale="77500" lnSpcReduction="20000"/>
          </a:bodyPr>
          <a:lstStyle/>
          <a:p>
            <a:r>
              <a:rPr lang="en-IE" dirty="0">
                <a:solidFill>
                  <a:srgbClr val="DD1B50"/>
                </a:solidFill>
              </a:rPr>
              <a:t>MIKILVÆGAR AUÐLINDIR: VERKFÆRAKISTA SAMFÉLAGSLEGRAR FERÐAÞJÓNUSTU</a:t>
            </a:r>
          </a:p>
        </p:txBody>
      </p:sp>
      <p:sp>
        <p:nvSpPr>
          <p:cNvPr id="5" name="Text Placeholder 4">
            <a:extLst>
              <a:ext uri="{FF2B5EF4-FFF2-40B4-BE49-F238E27FC236}">
                <a16:creationId xmlns:a16="http://schemas.microsoft.com/office/drawing/2014/main" id="{BD0542E7-A149-4F3B-8E32-773A8D17B6C0}"/>
              </a:ext>
            </a:extLst>
          </p:cNvPr>
          <p:cNvSpPr>
            <a:spLocks noGrp="1"/>
          </p:cNvSpPr>
          <p:nvPr>
            <p:ph type="body" sz="quarter" idx="14"/>
          </p:nvPr>
        </p:nvSpPr>
        <p:spPr>
          <a:xfrm>
            <a:off x="4635220" y="2608339"/>
            <a:ext cx="7375805" cy="3709333"/>
          </a:xfrm>
        </p:spPr>
        <p:txBody>
          <a:bodyPr/>
          <a:lstStyle/>
          <a:p>
            <a:r>
              <a:rPr lang="is-IS" dirty="0"/>
              <a:t>Samfélagsleg ferðaþjónusta getur falið í sér allt frá eins dags hátíðum yfir í heilsárs menningararfssetur.</a:t>
            </a:r>
          </a:p>
          <a:p>
            <a:r>
              <a:rPr lang="is-IS" dirty="0"/>
              <a:t>Í þessu skjali getur þú fundið upplýsingar, hagnýt ráð og skipulagstæki sem hjálpa þér að leysa sameiginlegar áskoranir og taka skref í átt að því að stofna sjálfbær ferðaþjónustufyrirtæki sem styðja við uppbyggingu á þínu svæði og víðar.</a:t>
            </a:r>
          </a:p>
          <a:p>
            <a:r>
              <a:rPr lang="is-IS" dirty="0"/>
              <a:t>Fáðu aðgang að þessari auðlind: </a:t>
            </a:r>
            <a:r>
              <a:rPr lang="en-IE" dirty="0">
                <a:hlinkClick r:id="rId3"/>
              </a:rPr>
              <a:t>Community-Tourism-Toolkit.pdf</a:t>
            </a:r>
            <a:endParaRPr lang="en-IE" dirty="0"/>
          </a:p>
        </p:txBody>
      </p:sp>
      <p:pic>
        <p:nvPicPr>
          <p:cNvPr id="13" name="Picture Placeholder 12">
            <a:extLst>
              <a:ext uri="{FF2B5EF4-FFF2-40B4-BE49-F238E27FC236}">
                <a16:creationId xmlns:a16="http://schemas.microsoft.com/office/drawing/2014/main" id="{6F3E9426-ED03-4418-945E-3478B5D988C2}"/>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446088" y="504825"/>
            <a:ext cx="3798887" cy="5372100"/>
          </a:xfrm>
        </p:spPr>
      </p:pic>
    </p:spTree>
    <p:extLst>
      <p:ext uri="{BB962C8B-B14F-4D97-AF65-F5344CB8AC3E}">
        <p14:creationId xmlns:p14="http://schemas.microsoft.com/office/powerpoint/2010/main" val="2255671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a:xfrm>
            <a:off x="388093" y="3428999"/>
            <a:ext cx="4688732" cy="2389910"/>
          </a:xfrm>
        </p:spPr>
        <p:txBody>
          <a:bodyPr>
            <a:normAutofit lnSpcReduction="10000"/>
          </a:bodyPr>
          <a:lstStyle/>
          <a:p>
            <a:r>
              <a:rPr lang="en-US" b="0" dirty="0"/>
              <a:t>KAFLI 5: </a:t>
            </a:r>
            <a:r>
              <a:rPr lang="en-IE" dirty="0"/>
              <a:t>UNDIRBÚNINGUR FYRIR FRAMTÍÐAR TÆKIFÆRI TENGD POPPMENNINGU</a:t>
            </a:r>
          </a:p>
        </p:txBody>
      </p:sp>
      <p:pic>
        <p:nvPicPr>
          <p:cNvPr id="11" name="Picture Placeholder 10" descr="Diagram, engineering drawing&#10;&#10;Description automatically generated">
            <a:extLst>
              <a:ext uri="{FF2B5EF4-FFF2-40B4-BE49-F238E27FC236}">
                <a16:creationId xmlns:a16="http://schemas.microsoft.com/office/drawing/2014/main" id="{21A73E82-430B-416D-8437-84A131DCE1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a:fillRect/>
          </a:stretch>
        </p:blipFill>
        <p:spPr/>
      </p:pic>
      <p:sp>
        <p:nvSpPr>
          <p:cNvPr id="12" name="TextBox 11">
            <a:extLst>
              <a:ext uri="{FF2B5EF4-FFF2-40B4-BE49-F238E27FC236}">
                <a16:creationId xmlns:a16="http://schemas.microsoft.com/office/drawing/2014/main" id="{291523B2-E48B-4635-ADF0-7A7F6CFCADA9}"/>
              </a:ext>
            </a:extLst>
          </p:cNvPr>
          <p:cNvSpPr txBox="1"/>
          <p:nvPr/>
        </p:nvSpPr>
        <p:spPr>
          <a:xfrm>
            <a:off x="-6238" y="6858000"/>
            <a:ext cx="12198238" cy="230832"/>
          </a:xfrm>
          <a:prstGeom prst="rect">
            <a:avLst/>
          </a:prstGeom>
          <a:noFill/>
        </p:spPr>
        <p:txBody>
          <a:bodyPr wrap="square" rtlCol="0">
            <a:spAutoFit/>
          </a:bodyPr>
          <a:lstStyle/>
          <a:p>
            <a:r>
              <a:rPr lang="en-IE" sz="900">
                <a:hlinkClick r:id="rId3" tooltip="http://www.thebluediamondgallery.com/typewriter/o/opportunity.html"/>
              </a:rPr>
              <a:t>This Photo</a:t>
            </a:r>
            <a:r>
              <a:rPr lang="en-IE" sz="900"/>
              <a:t> by Unknown Author is licensed under </a:t>
            </a:r>
            <a:r>
              <a:rPr lang="en-IE" sz="900">
                <a:hlinkClick r:id="rId4" tooltip="https://creativecommons.org/licenses/by-sa/3.0/"/>
              </a:rPr>
              <a:t>CC BY-SA</a:t>
            </a:r>
            <a:endParaRPr lang="en-IE" sz="900"/>
          </a:p>
        </p:txBody>
      </p:sp>
    </p:spTree>
    <p:extLst>
      <p:ext uri="{BB962C8B-B14F-4D97-AF65-F5344CB8AC3E}">
        <p14:creationId xmlns:p14="http://schemas.microsoft.com/office/powerpoint/2010/main" val="1177141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C9F9F-6075-4B96-B9DA-3916A00996A3}"/>
              </a:ext>
            </a:extLst>
          </p:cNvPr>
          <p:cNvSpPr>
            <a:spLocks noGrp="1"/>
          </p:cNvSpPr>
          <p:nvPr>
            <p:ph type="body" sz="quarter" idx="13"/>
          </p:nvPr>
        </p:nvSpPr>
        <p:spPr>
          <a:xfrm>
            <a:off x="0" y="936395"/>
            <a:ext cx="3639127" cy="3297980"/>
          </a:xfrm>
        </p:spPr>
        <p:txBody>
          <a:bodyPr>
            <a:normAutofit/>
          </a:bodyPr>
          <a:lstStyle/>
          <a:p>
            <a:r>
              <a:rPr lang="en-IE" dirty="0"/>
              <a:t>UNDIRBÚNINGUR FYRIR FRAMTÍÐAR TÆKIFÆRI TENGD POPPMENNINGU</a:t>
            </a:r>
          </a:p>
        </p:txBody>
      </p:sp>
      <p:sp>
        <p:nvSpPr>
          <p:cNvPr id="3" name="Text Placeholder 2">
            <a:extLst>
              <a:ext uri="{FF2B5EF4-FFF2-40B4-BE49-F238E27FC236}">
                <a16:creationId xmlns:a16="http://schemas.microsoft.com/office/drawing/2014/main" id="{E45E3590-6896-46C3-8178-C8ACC558C304}"/>
              </a:ext>
            </a:extLst>
          </p:cNvPr>
          <p:cNvSpPr>
            <a:spLocks noGrp="1"/>
          </p:cNvSpPr>
          <p:nvPr>
            <p:ph type="body" sz="quarter" idx="14"/>
          </p:nvPr>
        </p:nvSpPr>
        <p:spPr>
          <a:xfrm>
            <a:off x="335110" y="4701586"/>
            <a:ext cx="10371472" cy="2050195"/>
          </a:xfrm>
        </p:spPr>
        <p:txBody>
          <a:bodyPr/>
          <a:lstStyle/>
          <a:p>
            <a:r>
              <a:rPr lang="en-IE" dirty="0"/>
              <a:t>Á </a:t>
            </a:r>
            <a:r>
              <a:rPr lang="en-IE" dirty="0" err="1"/>
              <a:t>þessu</a:t>
            </a:r>
            <a:r>
              <a:rPr lang="en-IE" dirty="0"/>
              <a:t> </a:t>
            </a:r>
            <a:r>
              <a:rPr lang="en-IE" dirty="0" err="1"/>
              <a:t>námskeiði</a:t>
            </a:r>
            <a:r>
              <a:rPr lang="en-IE" dirty="0"/>
              <a:t> </a:t>
            </a:r>
            <a:r>
              <a:rPr lang="en-IE" dirty="0" err="1"/>
              <a:t>höfum</a:t>
            </a:r>
            <a:r>
              <a:rPr lang="en-IE" dirty="0"/>
              <a:t> </a:t>
            </a:r>
            <a:r>
              <a:rPr lang="en-IE" dirty="0" err="1"/>
              <a:t>við</a:t>
            </a:r>
            <a:r>
              <a:rPr lang="en-IE" dirty="0"/>
              <a:t> </a:t>
            </a:r>
            <a:r>
              <a:rPr lang="en-IE" dirty="0" err="1"/>
              <a:t>kynnt</a:t>
            </a:r>
            <a:r>
              <a:rPr lang="en-IE" dirty="0"/>
              <a:t> </a:t>
            </a:r>
            <a:r>
              <a:rPr lang="en-IE" dirty="0" err="1"/>
              <a:t>til</a:t>
            </a:r>
            <a:r>
              <a:rPr lang="en-IE" dirty="0"/>
              <a:t> </a:t>
            </a:r>
            <a:r>
              <a:rPr lang="en-IE" dirty="0" err="1"/>
              <a:t>leiks</a:t>
            </a:r>
            <a:r>
              <a:rPr lang="en-IE" dirty="0"/>
              <a:t> </a:t>
            </a:r>
            <a:r>
              <a:rPr lang="en-IE" dirty="0" err="1"/>
              <a:t>þá</a:t>
            </a:r>
            <a:r>
              <a:rPr lang="en-IE" dirty="0"/>
              <a:t> </a:t>
            </a:r>
            <a:r>
              <a:rPr lang="en-IE" dirty="0" err="1"/>
              <a:t>margvíslegu</a:t>
            </a:r>
            <a:r>
              <a:rPr lang="en-IE" dirty="0"/>
              <a:t> </a:t>
            </a:r>
            <a:r>
              <a:rPr lang="en-IE" dirty="0" err="1"/>
              <a:t>möguleika</a:t>
            </a:r>
            <a:r>
              <a:rPr lang="en-IE" dirty="0"/>
              <a:t> </a:t>
            </a:r>
            <a:r>
              <a:rPr lang="en-IE" dirty="0" err="1"/>
              <a:t>sem</a:t>
            </a:r>
            <a:r>
              <a:rPr lang="en-IE" dirty="0"/>
              <a:t> </a:t>
            </a:r>
            <a:r>
              <a:rPr lang="en-IE" dirty="0" err="1"/>
              <a:t>poppmenning</a:t>
            </a:r>
            <a:r>
              <a:rPr lang="en-IE" dirty="0"/>
              <a:t> </a:t>
            </a:r>
            <a:r>
              <a:rPr lang="en-IE" dirty="0" err="1"/>
              <a:t>getur</a:t>
            </a:r>
            <a:r>
              <a:rPr lang="en-IE" dirty="0"/>
              <a:t> </a:t>
            </a:r>
            <a:r>
              <a:rPr lang="en-IE" dirty="0" err="1"/>
              <a:t>veitt</a:t>
            </a:r>
            <a:r>
              <a:rPr lang="en-IE" dirty="0"/>
              <a:t> </a:t>
            </a:r>
            <a:r>
              <a:rPr lang="en-IE" dirty="0" err="1"/>
              <a:t>ferðaþjónustufyrirtækjum</a:t>
            </a:r>
            <a:r>
              <a:rPr lang="en-IE" dirty="0"/>
              <a:t> á </a:t>
            </a:r>
            <a:r>
              <a:rPr lang="en-IE" dirty="0" err="1"/>
              <a:t>sviði</a:t>
            </a:r>
            <a:r>
              <a:rPr lang="en-IE" dirty="0"/>
              <a:t> </a:t>
            </a:r>
            <a:r>
              <a:rPr lang="en-IE" dirty="0" err="1"/>
              <a:t>nýsköpunar</a:t>
            </a:r>
            <a:r>
              <a:rPr lang="en-IE" dirty="0"/>
              <a:t> og </a:t>
            </a:r>
            <a:r>
              <a:rPr lang="en-IE" dirty="0" err="1"/>
              <a:t>vöruþróunar</a:t>
            </a:r>
            <a:r>
              <a:rPr lang="en-IE" dirty="0"/>
              <a:t>. </a:t>
            </a:r>
          </a:p>
          <a:p>
            <a:r>
              <a:rPr lang="en-IE" dirty="0" err="1"/>
              <a:t>Við</a:t>
            </a:r>
            <a:r>
              <a:rPr lang="en-IE" dirty="0"/>
              <a:t> </a:t>
            </a:r>
            <a:r>
              <a:rPr lang="en-IE" dirty="0" err="1"/>
              <a:t>höfum</a:t>
            </a:r>
            <a:r>
              <a:rPr lang="en-IE" dirty="0"/>
              <a:t> </a:t>
            </a:r>
            <a:r>
              <a:rPr lang="en-IE" dirty="0" err="1"/>
              <a:t>einnig</a:t>
            </a:r>
            <a:r>
              <a:rPr lang="en-IE" dirty="0"/>
              <a:t> </a:t>
            </a:r>
            <a:r>
              <a:rPr lang="en-IE" dirty="0" err="1"/>
              <a:t>varpað</a:t>
            </a:r>
            <a:r>
              <a:rPr lang="en-IE" dirty="0"/>
              <a:t> </a:t>
            </a:r>
            <a:r>
              <a:rPr lang="en-IE" dirty="0" err="1"/>
              <a:t>fram</a:t>
            </a:r>
            <a:r>
              <a:rPr lang="en-IE" dirty="0"/>
              <a:t> </a:t>
            </a:r>
            <a:r>
              <a:rPr lang="en-IE" dirty="0" err="1"/>
              <a:t>nokkrum</a:t>
            </a:r>
            <a:r>
              <a:rPr lang="en-IE" dirty="0"/>
              <a:t> </a:t>
            </a:r>
            <a:r>
              <a:rPr lang="en-IE" dirty="0" err="1"/>
              <a:t>af</a:t>
            </a:r>
            <a:r>
              <a:rPr lang="en-IE" dirty="0"/>
              <a:t> </a:t>
            </a:r>
            <a:r>
              <a:rPr lang="en-IE" dirty="0" err="1"/>
              <a:t>þeim</a:t>
            </a:r>
            <a:r>
              <a:rPr lang="en-IE" dirty="0"/>
              <a:t> </a:t>
            </a:r>
            <a:r>
              <a:rPr lang="en-IE" dirty="0" err="1"/>
              <a:t>áskorunum</a:t>
            </a:r>
            <a:r>
              <a:rPr lang="en-IE" dirty="0"/>
              <a:t> </a:t>
            </a:r>
            <a:r>
              <a:rPr lang="en-IE" dirty="0" err="1"/>
              <a:t>sem</a:t>
            </a:r>
            <a:r>
              <a:rPr lang="en-IE" dirty="0"/>
              <a:t> </a:t>
            </a:r>
            <a:r>
              <a:rPr lang="en-IE" dirty="0" err="1"/>
              <a:t>áfangastaðir</a:t>
            </a:r>
            <a:r>
              <a:rPr lang="en-IE" dirty="0"/>
              <a:t> geta </a:t>
            </a:r>
            <a:r>
              <a:rPr lang="en-IE" dirty="0" err="1"/>
              <a:t>átt</a:t>
            </a:r>
            <a:r>
              <a:rPr lang="en-IE" dirty="0"/>
              <a:t> </a:t>
            </a:r>
            <a:r>
              <a:rPr lang="en-IE" dirty="0" err="1"/>
              <a:t>við</a:t>
            </a:r>
            <a:r>
              <a:rPr lang="en-IE" dirty="0"/>
              <a:t> </a:t>
            </a:r>
            <a:r>
              <a:rPr lang="en-IE" dirty="0" err="1"/>
              <a:t>þegar</a:t>
            </a:r>
            <a:r>
              <a:rPr lang="en-IE" dirty="0"/>
              <a:t> </a:t>
            </a:r>
            <a:r>
              <a:rPr lang="en-IE" dirty="0" err="1"/>
              <a:t>kemur</a:t>
            </a:r>
            <a:r>
              <a:rPr lang="en-IE" dirty="0"/>
              <a:t> </a:t>
            </a:r>
            <a:r>
              <a:rPr lang="en-IE" dirty="0" err="1"/>
              <a:t>að</a:t>
            </a:r>
            <a:r>
              <a:rPr lang="en-IE" dirty="0"/>
              <a:t> </a:t>
            </a:r>
            <a:r>
              <a:rPr lang="en-IE" dirty="0" err="1"/>
              <a:t>þróun</a:t>
            </a:r>
            <a:r>
              <a:rPr lang="en-IE" dirty="0"/>
              <a:t> á </a:t>
            </a:r>
            <a:r>
              <a:rPr lang="en-IE" dirty="0" err="1"/>
              <a:t>ferðaþjónustu</a:t>
            </a:r>
            <a:r>
              <a:rPr lang="en-IE" dirty="0"/>
              <a:t> </a:t>
            </a:r>
            <a:r>
              <a:rPr lang="en-IE" dirty="0" err="1"/>
              <a:t>tengdri</a:t>
            </a:r>
            <a:r>
              <a:rPr lang="en-IE" dirty="0"/>
              <a:t> </a:t>
            </a:r>
            <a:r>
              <a:rPr lang="en-IE" dirty="0" err="1"/>
              <a:t>poppmenningu</a:t>
            </a:r>
            <a:r>
              <a:rPr lang="en-IE" dirty="0"/>
              <a:t>.</a:t>
            </a:r>
          </a:p>
        </p:txBody>
      </p:sp>
      <p:pic>
        <p:nvPicPr>
          <p:cNvPr id="12" name="Picture Placeholder 11">
            <a:extLst>
              <a:ext uri="{FF2B5EF4-FFF2-40B4-BE49-F238E27FC236}">
                <a16:creationId xmlns:a16="http://schemas.microsoft.com/office/drawing/2014/main" id="{57B374CD-68A1-4C92-88BD-88A530C4A634}"/>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1305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706FDD-C567-498A-8D14-6F65C199A109}"/>
              </a:ext>
            </a:extLst>
          </p:cNvPr>
          <p:cNvSpPr>
            <a:spLocks noGrp="1"/>
          </p:cNvSpPr>
          <p:nvPr>
            <p:ph type="body" sz="quarter" idx="15"/>
          </p:nvPr>
        </p:nvSpPr>
        <p:spPr>
          <a:xfrm>
            <a:off x="3175537" y="595406"/>
            <a:ext cx="8468595" cy="1346703"/>
          </a:xfrm>
        </p:spPr>
        <p:txBody>
          <a:bodyPr/>
          <a:lstStyle/>
          <a:p>
            <a:r>
              <a:rPr lang="en-IE" dirty="0" err="1"/>
              <a:t>Til</a:t>
            </a:r>
            <a:r>
              <a:rPr lang="en-IE" dirty="0"/>
              <a:t> </a:t>
            </a:r>
            <a:r>
              <a:rPr lang="en-IE" dirty="0" err="1"/>
              <a:t>að</a:t>
            </a:r>
            <a:r>
              <a:rPr lang="en-IE" dirty="0"/>
              <a:t> </a:t>
            </a:r>
            <a:r>
              <a:rPr lang="en-IE" dirty="0" err="1"/>
              <a:t>ljúka</a:t>
            </a:r>
            <a:r>
              <a:rPr lang="en-IE" dirty="0"/>
              <a:t> </a:t>
            </a:r>
            <a:r>
              <a:rPr lang="en-IE" dirty="0" err="1"/>
              <a:t>þessu</a:t>
            </a:r>
            <a:r>
              <a:rPr lang="en-IE" dirty="0"/>
              <a:t> </a:t>
            </a:r>
            <a:r>
              <a:rPr lang="en-IE" dirty="0" err="1"/>
              <a:t>námskeiði</a:t>
            </a:r>
            <a:r>
              <a:rPr lang="en-IE" dirty="0"/>
              <a:t> </a:t>
            </a:r>
            <a:r>
              <a:rPr lang="en-IE" dirty="0" err="1"/>
              <a:t>viljum</a:t>
            </a:r>
            <a:r>
              <a:rPr lang="en-IE" dirty="0"/>
              <a:t> </a:t>
            </a:r>
            <a:r>
              <a:rPr lang="en-IE" dirty="0" err="1"/>
              <a:t>við</a:t>
            </a:r>
            <a:r>
              <a:rPr lang="en-IE" dirty="0"/>
              <a:t> </a:t>
            </a:r>
            <a:r>
              <a:rPr lang="en-IE" dirty="0" err="1"/>
              <a:t>koma</a:t>
            </a:r>
            <a:r>
              <a:rPr lang="en-IE" dirty="0"/>
              <a:t> </a:t>
            </a:r>
            <a:r>
              <a:rPr lang="en-IE" dirty="0" err="1"/>
              <a:t>með</a:t>
            </a:r>
            <a:r>
              <a:rPr lang="en-IE" dirty="0"/>
              <a:t> </a:t>
            </a:r>
            <a:r>
              <a:rPr lang="en-IE" dirty="0" err="1"/>
              <a:t>innsýn</a:t>
            </a:r>
            <a:r>
              <a:rPr lang="en-IE" dirty="0"/>
              <a:t> í </a:t>
            </a:r>
            <a:r>
              <a:rPr lang="en-IE" dirty="0" err="1"/>
              <a:t>hvernig</a:t>
            </a:r>
            <a:r>
              <a:rPr lang="en-IE" dirty="0"/>
              <a:t> </a:t>
            </a:r>
            <a:r>
              <a:rPr lang="en-IE" dirty="0" err="1"/>
              <a:t>hægt</a:t>
            </a:r>
            <a:r>
              <a:rPr lang="en-IE" dirty="0"/>
              <a:t> </a:t>
            </a:r>
            <a:r>
              <a:rPr lang="en-IE" dirty="0" err="1"/>
              <a:t>sé</a:t>
            </a:r>
            <a:r>
              <a:rPr lang="en-IE" dirty="0"/>
              <a:t> </a:t>
            </a:r>
            <a:r>
              <a:rPr lang="en-IE" dirty="0" err="1"/>
              <a:t>að</a:t>
            </a:r>
            <a:r>
              <a:rPr lang="en-IE" dirty="0"/>
              <a:t> </a:t>
            </a:r>
            <a:r>
              <a:rPr lang="en-IE" dirty="0" err="1"/>
              <a:t>vera</a:t>
            </a:r>
            <a:r>
              <a:rPr lang="en-IE" dirty="0"/>
              <a:t> </a:t>
            </a:r>
            <a:r>
              <a:rPr lang="en-IE" dirty="0" err="1"/>
              <a:t>skrefi</a:t>
            </a:r>
            <a:r>
              <a:rPr lang="en-IE" dirty="0"/>
              <a:t> á </a:t>
            </a:r>
            <a:r>
              <a:rPr lang="en-IE" dirty="0" err="1"/>
              <a:t>undan</a:t>
            </a:r>
            <a:r>
              <a:rPr lang="en-IE" dirty="0"/>
              <a:t> </a:t>
            </a:r>
            <a:r>
              <a:rPr lang="en-IE" dirty="0" err="1"/>
              <a:t>til</a:t>
            </a:r>
            <a:r>
              <a:rPr lang="en-IE" dirty="0"/>
              <a:t> </a:t>
            </a:r>
            <a:r>
              <a:rPr lang="en-IE" dirty="0" err="1"/>
              <a:t>að</a:t>
            </a:r>
            <a:r>
              <a:rPr lang="en-IE" dirty="0"/>
              <a:t> </a:t>
            </a:r>
            <a:r>
              <a:rPr lang="en-IE" dirty="0" err="1"/>
              <a:t>grípa</a:t>
            </a:r>
            <a:r>
              <a:rPr lang="en-IE" dirty="0"/>
              <a:t> </a:t>
            </a:r>
            <a:r>
              <a:rPr lang="en-IE" dirty="0" err="1"/>
              <a:t>tækifærin</a:t>
            </a:r>
            <a:r>
              <a:rPr lang="en-IE" dirty="0"/>
              <a:t> </a:t>
            </a:r>
            <a:r>
              <a:rPr lang="en-IE" dirty="0" err="1"/>
              <a:t>sem</a:t>
            </a:r>
            <a:r>
              <a:rPr lang="en-IE" dirty="0"/>
              <a:t> </a:t>
            </a:r>
            <a:r>
              <a:rPr lang="en-IE" dirty="0" err="1"/>
              <a:t>gætu</a:t>
            </a:r>
            <a:r>
              <a:rPr lang="en-IE" dirty="0"/>
              <a:t> </a:t>
            </a:r>
            <a:r>
              <a:rPr lang="en-IE" dirty="0" err="1"/>
              <a:t>verið</a:t>
            </a:r>
            <a:r>
              <a:rPr lang="en-IE" dirty="0"/>
              <a:t> </a:t>
            </a:r>
            <a:r>
              <a:rPr lang="en-IE" dirty="0" err="1"/>
              <a:t>rétt</a:t>
            </a:r>
            <a:r>
              <a:rPr lang="en-IE" dirty="0"/>
              <a:t> </a:t>
            </a:r>
            <a:r>
              <a:rPr lang="en-IE" dirty="0" err="1"/>
              <a:t>handan</a:t>
            </a:r>
            <a:r>
              <a:rPr lang="en-IE" dirty="0"/>
              <a:t> </a:t>
            </a:r>
            <a:r>
              <a:rPr lang="en-IE" dirty="0" err="1"/>
              <a:t>við</a:t>
            </a:r>
            <a:r>
              <a:rPr lang="en-IE" dirty="0"/>
              <a:t> </a:t>
            </a:r>
            <a:r>
              <a:rPr lang="en-IE" dirty="0" err="1"/>
              <a:t>hornið</a:t>
            </a:r>
            <a:r>
              <a:rPr lang="en-IE" dirty="0"/>
              <a:t>.</a:t>
            </a:r>
          </a:p>
        </p:txBody>
      </p:sp>
      <p:pic>
        <p:nvPicPr>
          <p:cNvPr id="11" name="Picture Placeholder 10">
            <a:extLst>
              <a:ext uri="{FF2B5EF4-FFF2-40B4-BE49-F238E27FC236}">
                <a16:creationId xmlns:a16="http://schemas.microsoft.com/office/drawing/2014/main" id="{E5A01AA5-8844-4823-8761-E21759D9B5D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5588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509EC1-9D4F-40DF-953E-13F9FF83DC4C}"/>
              </a:ext>
            </a:extLst>
          </p:cNvPr>
          <p:cNvSpPr>
            <a:spLocks noGrp="1"/>
          </p:cNvSpPr>
          <p:nvPr>
            <p:ph type="body" sz="quarter" idx="13"/>
          </p:nvPr>
        </p:nvSpPr>
        <p:spPr>
          <a:xfrm>
            <a:off x="6974406" y="297595"/>
            <a:ext cx="4772025" cy="1791502"/>
          </a:xfrm>
        </p:spPr>
        <p:txBody>
          <a:bodyPr/>
          <a:lstStyle/>
          <a:p>
            <a:r>
              <a:rPr lang="en-IE" dirty="0"/>
              <a:t>AÐ VIÐHALDA LÍFTÍMA ÞJÓNUSTUNNAR</a:t>
            </a:r>
          </a:p>
        </p:txBody>
      </p:sp>
      <p:sp>
        <p:nvSpPr>
          <p:cNvPr id="5" name="Text Placeholder 4">
            <a:extLst>
              <a:ext uri="{FF2B5EF4-FFF2-40B4-BE49-F238E27FC236}">
                <a16:creationId xmlns:a16="http://schemas.microsoft.com/office/drawing/2014/main" id="{867EDF16-E82D-4A6E-A3F0-2CDC9FDAF83C}"/>
              </a:ext>
            </a:extLst>
          </p:cNvPr>
          <p:cNvSpPr>
            <a:spLocks noGrp="1"/>
          </p:cNvSpPr>
          <p:nvPr>
            <p:ph type="body" sz="quarter" idx="14"/>
          </p:nvPr>
        </p:nvSpPr>
        <p:spPr>
          <a:xfrm>
            <a:off x="4709882" y="1419509"/>
            <a:ext cx="7329717" cy="1758546"/>
          </a:xfrm>
        </p:spPr>
        <p:txBody>
          <a:bodyPr/>
          <a:lstStyle/>
          <a:p>
            <a:r>
              <a:rPr lang="en-IE" dirty="0" err="1"/>
              <a:t>Til</a:t>
            </a:r>
            <a:r>
              <a:rPr lang="en-IE" dirty="0"/>
              <a:t> </a:t>
            </a:r>
            <a:r>
              <a:rPr lang="en-IE" dirty="0" err="1"/>
              <a:t>að</a:t>
            </a:r>
            <a:r>
              <a:rPr lang="en-IE" dirty="0"/>
              <a:t> </a:t>
            </a:r>
            <a:r>
              <a:rPr lang="en-IE" dirty="0" err="1"/>
              <a:t>tryggja</a:t>
            </a:r>
            <a:r>
              <a:rPr lang="en-IE" dirty="0"/>
              <a:t> </a:t>
            </a:r>
            <a:r>
              <a:rPr lang="en-IE" dirty="0" err="1"/>
              <a:t>varanlegan</a:t>
            </a:r>
            <a:r>
              <a:rPr lang="en-IE" dirty="0"/>
              <a:t> </a:t>
            </a:r>
            <a:r>
              <a:rPr lang="en-IE" dirty="0" err="1"/>
              <a:t>ávinning</a:t>
            </a:r>
            <a:r>
              <a:rPr lang="en-IE" dirty="0"/>
              <a:t> </a:t>
            </a:r>
            <a:r>
              <a:rPr lang="en-IE" dirty="0" err="1"/>
              <a:t>af</a:t>
            </a:r>
            <a:r>
              <a:rPr lang="en-IE" dirty="0"/>
              <a:t> </a:t>
            </a:r>
            <a:r>
              <a:rPr lang="en-IE" dirty="0" err="1"/>
              <a:t>ferðaþjónustu</a:t>
            </a:r>
            <a:r>
              <a:rPr lang="en-IE" dirty="0"/>
              <a:t> </a:t>
            </a:r>
            <a:r>
              <a:rPr lang="en-IE" dirty="0" err="1"/>
              <a:t>tengdri</a:t>
            </a:r>
            <a:r>
              <a:rPr lang="en-IE" dirty="0"/>
              <a:t> </a:t>
            </a:r>
            <a:r>
              <a:rPr lang="en-IE" dirty="0" err="1"/>
              <a:t>poppmenningu</a:t>
            </a:r>
            <a:r>
              <a:rPr lang="en-IE" dirty="0"/>
              <a:t> á </a:t>
            </a:r>
            <a:r>
              <a:rPr lang="en-IE" dirty="0" err="1"/>
              <a:t>þínu</a:t>
            </a:r>
            <a:r>
              <a:rPr lang="en-IE" dirty="0"/>
              <a:t> </a:t>
            </a:r>
            <a:r>
              <a:rPr lang="en-IE" dirty="0" err="1"/>
              <a:t>svæði</a:t>
            </a:r>
            <a:r>
              <a:rPr lang="en-IE" dirty="0"/>
              <a:t>, </a:t>
            </a:r>
            <a:r>
              <a:rPr lang="en-IE" dirty="0" err="1"/>
              <a:t>verður</a:t>
            </a:r>
            <a:r>
              <a:rPr lang="en-IE" dirty="0"/>
              <a:t> </a:t>
            </a:r>
            <a:r>
              <a:rPr lang="en-IE" dirty="0" err="1"/>
              <a:t>að</a:t>
            </a:r>
            <a:r>
              <a:rPr lang="en-IE" dirty="0"/>
              <a:t> </a:t>
            </a:r>
            <a:r>
              <a:rPr lang="en-US" sz="2400" b="1" i="0" dirty="0">
                <a:solidFill>
                  <a:srgbClr val="1198D1"/>
                </a:solidFill>
                <a:effectLst/>
              </a:rPr>
              <a:t>taka </a:t>
            </a:r>
            <a:r>
              <a:rPr lang="en-US" sz="2400" b="1" i="0" dirty="0" err="1">
                <a:solidFill>
                  <a:srgbClr val="1198D1"/>
                </a:solidFill>
                <a:effectLst/>
              </a:rPr>
              <a:t>fullt</a:t>
            </a:r>
            <a:r>
              <a:rPr lang="en-US" sz="2400" b="1" i="0" dirty="0">
                <a:solidFill>
                  <a:srgbClr val="1198D1"/>
                </a:solidFill>
                <a:effectLst/>
              </a:rPr>
              <a:t> </a:t>
            </a:r>
            <a:r>
              <a:rPr lang="en-US" sz="2400" b="1" i="0" dirty="0" err="1">
                <a:solidFill>
                  <a:srgbClr val="1198D1"/>
                </a:solidFill>
                <a:effectLst/>
              </a:rPr>
              <a:t>tillit</a:t>
            </a:r>
            <a:r>
              <a:rPr lang="en-US" sz="2400" b="1" i="0" dirty="0">
                <a:solidFill>
                  <a:srgbClr val="1198D1"/>
                </a:solidFill>
                <a:effectLst/>
              </a:rPr>
              <a:t> </a:t>
            </a:r>
            <a:r>
              <a:rPr lang="en-US" sz="2400" b="1" i="0" dirty="0" err="1">
                <a:solidFill>
                  <a:srgbClr val="1198D1"/>
                </a:solidFill>
                <a:effectLst/>
              </a:rPr>
              <a:t>til</a:t>
            </a:r>
            <a:r>
              <a:rPr lang="en-US" sz="2400" b="1" i="0" dirty="0">
                <a:solidFill>
                  <a:srgbClr val="1198D1"/>
                </a:solidFill>
                <a:effectLst/>
              </a:rPr>
              <a:t> </a:t>
            </a:r>
            <a:r>
              <a:rPr lang="en-US" sz="2400" b="1" i="0" dirty="0" err="1">
                <a:solidFill>
                  <a:srgbClr val="1198D1"/>
                </a:solidFill>
                <a:effectLst/>
              </a:rPr>
              <a:t>bæði</a:t>
            </a:r>
            <a:r>
              <a:rPr lang="en-US" sz="2400" b="1" i="0" dirty="0">
                <a:solidFill>
                  <a:srgbClr val="1198D1"/>
                </a:solidFill>
                <a:effectLst/>
              </a:rPr>
              <a:t> </a:t>
            </a:r>
            <a:r>
              <a:rPr lang="en-US" sz="2400" b="1" i="0" dirty="0" err="1">
                <a:solidFill>
                  <a:srgbClr val="1198D1"/>
                </a:solidFill>
                <a:effectLst/>
              </a:rPr>
              <a:t>efnahagslegra</a:t>
            </a:r>
            <a:r>
              <a:rPr lang="en-US" sz="2400" b="1" i="0" dirty="0">
                <a:solidFill>
                  <a:srgbClr val="1198D1"/>
                </a:solidFill>
                <a:effectLst/>
              </a:rPr>
              <a:t> og </a:t>
            </a:r>
            <a:r>
              <a:rPr lang="en-US" sz="2400" b="1" i="0" dirty="0" err="1">
                <a:solidFill>
                  <a:srgbClr val="1198D1"/>
                </a:solidFill>
                <a:effectLst/>
              </a:rPr>
              <a:t>félagslegra</a:t>
            </a:r>
            <a:r>
              <a:rPr lang="en-US" b="1" dirty="0">
                <a:solidFill>
                  <a:srgbClr val="1198D1"/>
                </a:solidFill>
              </a:rPr>
              <a:t> </a:t>
            </a:r>
            <a:r>
              <a:rPr lang="en-US" b="1" dirty="0" err="1">
                <a:solidFill>
                  <a:srgbClr val="1198D1"/>
                </a:solidFill>
              </a:rPr>
              <a:t>þátta</a:t>
            </a:r>
            <a:r>
              <a:rPr lang="en-US" b="1" dirty="0">
                <a:solidFill>
                  <a:srgbClr val="1198D1"/>
                </a:solidFill>
              </a:rPr>
              <a:t>. </a:t>
            </a:r>
            <a:r>
              <a:rPr lang="en-US" b="1" dirty="0" err="1">
                <a:solidFill>
                  <a:srgbClr val="1198D1"/>
                </a:solidFill>
              </a:rPr>
              <a:t>Þetta</a:t>
            </a:r>
            <a:r>
              <a:rPr lang="en-US" b="1" dirty="0">
                <a:solidFill>
                  <a:srgbClr val="1198D1"/>
                </a:solidFill>
              </a:rPr>
              <a:t> á </a:t>
            </a:r>
            <a:r>
              <a:rPr lang="en-US" b="1" dirty="0" err="1">
                <a:solidFill>
                  <a:srgbClr val="1198D1"/>
                </a:solidFill>
              </a:rPr>
              <a:t>við</a:t>
            </a:r>
            <a:r>
              <a:rPr lang="en-US" b="1" dirty="0">
                <a:solidFill>
                  <a:srgbClr val="1198D1"/>
                </a:solidFill>
              </a:rPr>
              <a:t> um </a:t>
            </a:r>
            <a:r>
              <a:rPr lang="en-US" b="1" dirty="0" err="1">
                <a:solidFill>
                  <a:srgbClr val="1198D1"/>
                </a:solidFill>
              </a:rPr>
              <a:t>hugsanleg</a:t>
            </a:r>
            <a:r>
              <a:rPr lang="en-US" b="1" dirty="0">
                <a:solidFill>
                  <a:srgbClr val="1198D1"/>
                </a:solidFill>
              </a:rPr>
              <a:t> </a:t>
            </a:r>
            <a:r>
              <a:rPr lang="en-US" b="1" dirty="0" err="1">
                <a:solidFill>
                  <a:srgbClr val="1198D1"/>
                </a:solidFill>
              </a:rPr>
              <a:t>umhverfisáhrif</a:t>
            </a:r>
            <a:r>
              <a:rPr lang="en-US" b="1" dirty="0">
                <a:solidFill>
                  <a:srgbClr val="1198D1"/>
                </a:solidFill>
              </a:rPr>
              <a:t> </a:t>
            </a:r>
            <a:r>
              <a:rPr lang="en-US" b="1" dirty="0" err="1">
                <a:solidFill>
                  <a:srgbClr val="1198D1"/>
                </a:solidFill>
              </a:rPr>
              <a:t>ásamt</a:t>
            </a:r>
            <a:r>
              <a:rPr lang="en-US" b="1" dirty="0">
                <a:solidFill>
                  <a:srgbClr val="1198D1"/>
                </a:solidFill>
              </a:rPr>
              <a:t> </a:t>
            </a:r>
            <a:r>
              <a:rPr lang="en-US" b="1" dirty="0" err="1">
                <a:solidFill>
                  <a:srgbClr val="1198D1"/>
                </a:solidFill>
              </a:rPr>
              <a:t>því</a:t>
            </a:r>
            <a:r>
              <a:rPr lang="en-US" b="1" dirty="0">
                <a:solidFill>
                  <a:srgbClr val="1198D1"/>
                </a:solidFill>
              </a:rPr>
              <a:t> </a:t>
            </a:r>
            <a:r>
              <a:rPr lang="en-US" b="1" dirty="0" err="1">
                <a:solidFill>
                  <a:srgbClr val="1198D1"/>
                </a:solidFill>
              </a:rPr>
              <a:t>að</a:t>
            </a:r>
            <a:r>
              <a:rPr lang="en-US" b="1" dirty="0">
                <a:solidFill>
                  <a:srgbClr val="1198D1"/>
                </a:solidFill>
              </a:rPr>
              <a:t> </a:t>
            </a:r>
            <a:r>
              <a:rPr lang="en-US" b="1" dirty="0" err="1">
                <a:solidFill>
                  <a:srgbClr val="1198D1"/>
                </a:solidFill>
              </a:rPr>
              <a:t>hugsa</a:t>
            </a:r>
            <a:r>
              <a:rPr lang="en-US" b="1" dirty="0">
                <a:solidFill>
                  <a:srgbClr val="1198D1"/>
                </a:solidFill>
              </a:rPr>
              <a:t> um </a:t>
            </a:r>
            <a:r>
              <a:rPr lang="en-US" b="1" dirty="0" err="1">
                <a:solidFill>
                  <a:srgbClr val="1198D1"/>
                </a:solidFill>
              </a:rPr>
              <a:t>þarfir</a:t>
            </a:r>
            <a:r>
              <a:rPr lang="en-US" b="1" dirty="0">
                <a:solidFill>
                  <a:srgbClr val="1198D1"/>
                </a:solidFill>
              </a:rPr>
              <a:t> </a:t>
            </a:r>
            <a:r>
              <a:rPr lang="en-US" b="1" dirty="0" err="1">
                <a:solidFill>
                  <a:srgbClr val="1198D1"/>
                </a:solidFill>
              </a:rPr>
              <a:t>gesta</a:t>
            </a:r>
            <a:r>
              <a:rPr lang="en-US" b="1" dirty="0">
                <a:solidFill>
                  <a:srgbClr val="1198D1"/>
                </a:solidFill>
              </a:rPr>
              <a:t>, </a:t>
            </a:r>
            <a:r>
              <a:rPr lang="en-US" b="1" dirty="0" err="1">
                <a:solidFill>
                  <a:srgbClr val="1198D1"/>
                </a:solidFill>
              </a:rPr>
              <a:t>ferðaþjónustunnar</a:t>
            </a:r>
            <a:r>
              <a:rPr lang="en-US" b="1" dirty="0">
                <a:solidFill>
                  <a:srgbClr val="1198D1"/>
                </a:solidFill>
              </a:rPr>
              <a:t> og </a:t>
            </a:r>
            <a:r>
              <a:rPr lang="en-US" b="1" dirty="0" err="1">
                <a:solidFill>
                  <a:srgbClr val="1198D1"/>
                </a:solidFill>
              </a:rPr>
              <a:t>samfélagsins</a:t>
            </a:r>
            <a:r>
              <a:rPr lang="en-US" b="1" dirty="0">
                <a:solidFill>
                  <a:srgbClr val="1198D1"/>
                </a:solidFill>
              </a:rPr>
              <a:t>.</a:t>
            </a:r>
            <a:endParaRPr lang="en-US" sz="2400" b="1" i="0" dirty="0">
              <a:solidFill>
                <a:srgbClr val="1198D1"/>
              </a:solidFill>
              <a:effectLst/>
            </a:endParaRPr>
          </a:p>
          <a:p>
            <a:endParaRPr lang="en-IE" dirty="0"/>
          </a:p>
        </p:txBody>
      </p:sp>
      <p:sp>
        <p:nvSpPr>
          <p:cNvPr id="6" name="Text Placeholder 4">
            <a:extLst>
              <a:ext uri="{FF2B5EF4-FFF2-40B4-BE49-F238E27FC236}">
                <a16:creationId xmlns:a16="http://schemas.microsoft.com/office/drawing/2014/main" id="{BC0E4ED8-5739-42F9-A316-750057607E20}"/>
              </a:ext>
            </a:extLst>
          </p:cNvPr>
          <p:cNvSpPr txBox="1">
            <a:spLocks/>
          </p:cNvSpPr>
          <p:nvPr/>
        </p:nvSpPr>
        <p:spPr>
          <a:xfrm>
            <a:off x="7269480" y="3548619"/>
            <a:ext cx="4922520" cy="29260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err="1"/>
              <a:t>Því</a:t>
            </a:r>
            <a:r>
              <a:rPr lang="en-IE" dirty="0"/>
              <a:t> </a:t>
            </a:r>
            <a:r>
              <a:rPr lang="en-IE" dirty="0" err="1"/>
              <a:t>vill</a:t>
            </a:r>
            <a:r>
              <a:rPr lang="en-IE" dirty="0"/>
              <a:t> OUTPACE </a:t>
            </a:r>
            <a:r>
              <a:rPr lang="en-IE" dirty="0" err="1"/>
              <a:t>verkefnið</a:t>
            </a:r>
            <a:r>
              <a:rPr lang="en-IE" dirty="0"/>
              <a:t> </a:t>
            </a:r>
            <a:r>
              <a:rPr lang="en-IE" dirty="0" err="1"/>
              <a:t>ekki</a:t>
            </a:r>
            <a:r>
              <a:rPr lang="en-IE" dirty="0"/>
              <a:t> </a:t>
            </a:r>
            <a:r>
              <a:rPr lang="en-IE" dirty="0" err="1"/>
              <a:t>aðeins</a:t>
            </a:r>
            <a:r>
              <a:rPr lang="en-IE" dirty="0"/>
              <a:t> </a:t>
            </a:r>
            <a:r>
              <a:rPr lang="en-IE" dirty="0" err="1"/>
              <a:t>stuðla</a:t>
            </a:r>
            <a:r>
              <a:rPr lang="en-IE" dirty="0"/>
              <a:t> </a:t>
            </a:r>
            <a:r>
              <a:rPr lang="en-IE" dirty="0" err="1"/>
              <a:t>að</a:t>
            </a:r>
            <a:r>
              <a:rPr lang="en-IE" dirty="0"/>
              <a:t> </a:t>
            </a:r>
            <a:r>
              <a:rPr lang="en-IE" dirty="0" err="1"/>
              <a:t>þróun</a:t>
            </a:r>
            <a:r>
              <a:rPr lang="en-IE" dirty="0"/>
              <a:t> og </a:t>
            </a:r>
            <a:r>
              <a:rPr lang="en-IE" dirty="0" err="1"/>
              <a:t>nýsköpun</a:t>
            </a:r>
            <a:r>
              <a:rPr lang="en-IE" dirty="0"/>
              <a:t> </a:t>
            </a:r>
            <a:r>
              <a:rPr lang="en-IE" dirty="0" err="1"/>
              <a:t>tengdri</a:t>
            </a:r>
            <a:r>
              <a:rPr lang="en-IE" dirty="0"/>
              <a:t> </a:t>
            </a:r>
            <a:r>
              <a:rPr lang="en-IE" dirty="0" err="1"/>
              <a:t>poppmenningarferðaþjónustu</a:t>
            </a:r>
            <a:r>
              <a:rPr lang="en-IE" dirty="0"/>
              <a:t> </a:t>
            </a:r>
            <a:r>
              <a:rPr lang="en-IE" dirty="0" err="1"/>
              <a:t>heldur</a:t>
            </a:r>
            <a:r>
              <a:rPr lang="en-IE" dirty="0"/>
              <a:t> </a:t>
            </a:r>
            <a:r>
              <a:rPr lang="en-IE" dirty="0" err="1"/>
              <a:t>einnig</a:t>
            </a:r>
            <a:r>
              <a:rPr lang="en-IE" dirty="0"/>
              <a:t> </a:t>
            </a:r>
            <a:r>
              <a:rPr lang="en-IE" dirty="0" err="1"/>
              <a:t>ýta</a:t>
            </a:r>
            <a:r>
              <a:rPr lang="en-IE" dirty="0"/>
              <a:t> </a:t>
            </a:r>
            <a:r>
              <a:rPr lang="en-IE" dirty="0" err="1"/>
              <a:t>undir</a:t>
            </a:r>
            <a:r>
              <a:rPr lang="en-IE" dirty="0"/>
              <a:t> </a:t>
            </a:r>
            <a:r>
              <a:rPr lang="en-IE" dirty="0" err="1"/>
              <a:t>víðtækari</a:t>
            </a:r>
            <a:r>
              <a:rPr lang="en-IE" dirty="0"/>
              <a:t> </a:t>
            </a:r>
            <a:r>
              <a:rPr lang="en-IE" dirty="0" err="1"/>
              <a:t>svæðisbunda</a:t>
            </a:r>
            <a:r>
              <a:rPr lang="en-IE" dirty="0"/>
              <a:t> </a:t>
            </a:r>
            <a:r>
              <a:rPr lang="en-IE" dirty="0" err="1"/>
              <a:t>sýn</a:t>
            </a:r>
            <a:r>
              <a:rPr lang="en-IE" dirty="0"/>
              <a:t> og </a:t>
            </a:r>
            <a:r>
              <a:rPr lang="en-IE" dirty="0" err="1"/>
              <a:t>þróun</a:t>
            </a:r>
            <a:r>
              <a:rPr lang="en-IE" dirty="0"/>
              <a:t>. </a:t>
            </a:r>
            <a:r>
              <a:rPr lang="en-IE" dirty="0" err="1"/>
              <a:t>Þú</a:t>
            </a:r>
            <a:r>
              <a:rPr lang="en-IE" dirty="0"/>
              <a:t> </a:t>
            </a:r>
            <a:r>
              <a:rPr lang="en-IE" dirty="0" err="1"/>
              <a:t>getur</a:t>
            </a:r>
            <a:r>
              <a:rPr lang="en-IE" dirty="0"/>
              <a:t> </a:t>
            </a:r>
            <a:r>
              <a:rPr lang="en-IE" dirty="0" err="1"/>
              <a:t>skoðað</a:t>
            </a:r>
            <a:r>
              <a:rPr lang="en-IE" dirty="0"/>
              <a:t> </a:t>
            </a:r>
            <a:r>
              <a:rPr lang="en-IE" dirty="0" err="1"/>
              <a:t>betur</a:t>
            </a:r>
            <a:r>
              <a:rPr lang="en-IE" dirty="0"/>
              <a:t> </a:t>
            </a:r>
            <a:r>
              <a:rPr lang="en-IE" dirty="0" err="1"/>
              <a:t>stuðning</a:t>
            </a:r>
            <a:r>
              <a:rPr lang="en-IE" dirty="0"/>
              <a:t> </a:t>
            </a:r>
            <a:r>
              <a:rPr lang="en-IE" dirty="0" err="1"/>
              <a:t>við</a:t>
            </a:r>
            <a:r>
              <a:rPr lang="en-IE" dirty="0"/>
              <a:t> </a:t>
            </a:r>
            <a:r>
              <a:rPr lang="en-IE" dirty="0" err="1"/>
              <a:t>svæðisþróun</a:t>
            </a:r>
            <a:r>
              <a:rPr lang="en-IE" dirty="0"/>
              <a:t> á </a:t>
            </a:r>
            <a:r>
              <a:rPr lang="en-IE" dirty="0">
                <a:hlinkClick r:id="rId2"/>
              </a:rPr>
              <a:t>www.popculturetourism.eu</a:t>
            </a:r>
            <a:r>
              <a:rPr lang="en-IE" dirty="0"/>
              <a:t> </a:t>
            </a:r>
          </a:p>
        </p:txBody>
      </p:sp>
      <p:pic>
        <p:nvPicPr>
          <p:cNvPr id="20" name="Picture 19" descr="Chart, text&#10;&#10;Description automatically generated with medium confidence">
            <a:extLst>
              <a:ext uri="{FF2B5EF4-FFF2-40B4-BE49-F238E27FC236}">
                <a16:creationId xmlns:a16="http://schemas.microsoft.com/office/drawing/2014/main" id="{85D4D2B3-D1BD-4DC5-87FC-211BEBD1B6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850" y="3746621"/>
            <a:ext cx="6772275" cy="2125736"/>
          </a:xfrm>
          <a:prstGeom prst="rect">
            <a:avLst/>
          </a:prstGeom>
        </p:spPr>
      </p:pic>
      <p:pic>
        <p:nvPicPr>
          <p:cNvPr id="21" name="Picture 20">
            <a:extLst>
              <a:ext uri="{FF2B5EF4-FFF2-40B4-BE49-F238E27FC236}">
                <a16:creationId xmlns:a16="http://schemas.microsoft.com/office/drawing/2014/main" id="{58AE3F4A-4C82-4946-93BD-0BADC775CF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239" y="798442"/>
            <a:ext cx="4122230" cy="2748153"/>
          </a:xfrm>
          <a:prstGeom prst="rect">
            <a:avLst/>
          </a:prstGeom>
        </p:spPr>
      </p:pic>
    </p:spTree>
    <p:extLst>
      <p:ext uri="{BB962C8B-B14F-4D97-AF65-F5344CB8AC3E}">
        <p14:creationId xmlns:p14="http://schemas.microsoft.com/office/powerpoint/2010/main" val="2681653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70093" y="4076879"/>
            <a:ext cx="5398082" cy="1540321"/>
          </a:xfrm>
        </p:spPr>
        <p:txBody>
          <a:bodyPr/>
          <a:lstStyle/>
          <a:p>
            <a:r>
              <a:rPr lang="en-IE" dirty="0" err="1"/>
              <a:t>Þú</a:t>
            </a:r>
            <a:r>
              <a:rPr lang="en-IE" dirty="0"/>
              <a:t> </a:t>
            </a:r>
            <a:r>
              <a:rPr lang="en-IE" dirty="0" err="1"/>
              <a:t>ert</a:t>
            </a:r>
            <a:r>
              <a:rPr lang="en-IE" dirty="0"/>
              <a:t> </a:t>
            </a:r>
            <a:r>
              <a:rPr lang="en-IE" dirty="0" err="1"/>
              <a:t>nú</a:t>
            </a:r>
            <a:r>
              <a:rPr lang="en-IE" dirty="0"/>
              <a:t> </a:t>
            </a:r>
            <a:r>
              <a:rPr lang="en-IE" dirty="0" err="1"/>
              <a:t>þegar</a:t>
            </a:r>
            <a:r>
              <a:rPr lang="en-IE" dirty="0"/>
              <a:t> á </a:t>
            </a:r>
            <a:r>
              <a:rPr lang="en-IE" dirty="0" err="1"/>
              <a:t>kafi</a:t>
            </a:r>
            <a:r>
              <a:rPr lang="en-IE" dirty="0"/>
              <a:t> í </a:t>
            </a:r>
            <a:r>
              <a:rPr lang="en-IE" dirty="0" err="1"/>
              <a:t>poppmenningu</a:t>
            </a:r>
            <a:r>
              <a:rPr lang="en-IE" dirty="0"/>
              <a:t> – </a:t>
            </a:r>
            <a:r>
              <a:rPr lang="en-IE" dirty="0" err="1"/>
              <a:t>en</a:t>
            </a:r>
            <a:r>
              <a:rPr lang="en-IE" dirty="0"/>
              <a:t> </a:t>
            </a:r>
            <a:r>
              <a:rPr lang="en-IE" dirty="0" err="1"/>
              <a:t>við</a:t>
            </a:r>
            <a:r>
              <a:rPr lang="en-IE" dirty="0"/>
              <a:t> </a:t>
            </a:r>
            <a:r>
              <a:rPr lang="en-IE" dirty="0" err="1"/>
              <a:t>hvetjum</a:t>
            </a:r>
            <a:r>
              <a:rPr lang="en-IE" dirty="0"/>
              <a:t> </a:t>
            </a:r>
            <a:r>
              <a:rPr lang="en-IE" dirty="0" err="1"/>
              <a:t>þig</a:t>
            </a:r>
            <a:r>
              <a:rPr lang="en-IE" dirty="0"/>
              <a:t> </a:t>
            </a:r>
            <a:r>
              <a:rPr lang="en-IE" dirty="0" err="1"/>
              <a:t>til</a:t>
            </a:r>
            <a:r>
              <a:rPr lang="en-IE" dirty="0"/>
              <a:t> </a:t>
            </a:r>
            <a:r>
              <a:rPr lang="en-IE" dirty="0" err="1"/>
              <a:t>að</a:t>
            </a:r>
            <a:r>
              <a:rPr lang="en-IE" dirty="0"/>
              <a:t> taka </a:t>
            </a:r>
            <a:r>
              <a:rPr lang="en-IE" dirty="0" err="1"/>
              <a:t>virka</a:t>
            </a:r>
            <a:r>
              <a:rPr lang="en-IE" dirty="0"/>
              <a:t> og </a:t>
            </a:r>
            <a:r>
              <a:rPr lang="en-IE" dirty="0" err="1"/>
              <a:t>meðvitaða</a:t>
            </a:r>
            <a:r>
              <a:rPr lang="en-IE" dirty="0"/>
              <a:t> </a:t>
            </a:r>
            <a:r>
              <a:rPr lang="en-IE" dirty="0" err="1"/>
              <a:t>afstöðu</a:t>
            </a:r>
            <a:r>
              <a:rPr lang="en-IE" dirty="0"/>
              <a:t> um </a:t>
            </a:r>
            <a:r>
              <a:rPr lang="en-IE" dirty="0" err="1"/>
              <a:t>að</a:t>
            </a:r>
            <a:r>
              <a:rPr lang="en-IE" dirty="0"/>
              <a:t> </a:t>
            </a:r>
            <a:r>
              <a:rPr lang="en-IE" dirty="0" err="1"/>
              <a:t>halda</a:t>
            </a:r>
            <a:r>
              <a:rPr lang="en-IE" dirty="0"/>
              <a:t> </a:t>
            </a:r>
            <a:r>
              <a:rPr lang="en-IE" dirty="0" err="1"/>
              <a:t>þér</a:t>
            </a:r>
            <a:r>
              <a:rPr lang="en-IE" dirty="0"/>
              <a:t> </a:t>
            </a:r>
            <a:r>
              <a:rPr lang="en-IE" dirty="0" err="1"/>
              <a:t>uppfærðum</a:t>
            </a:r>
            <a:r>
              <a:rPr lang="en-IE" dirty="0"/>
              <a:t> um </a:t>
            </a:r>
            <a:r>
              <a:rPr lang="en-IE" dirty="0" err="1"/>
              <a:t>hvað</a:t>
            </a:r>
            <a:r>
              <a:rPr lang="en-IE" dirty="0"/>
              <a:t> </a:t>
            </a:r>
            <a:r>
              <a:rPr lang="en-IE" dirty="0" err="1"/>
              <a:t>sé</a:t>
            </a:r>
            <a:r>
              <a:rPr lang="en-IE" dirty="0"/>
              <a:t> </a:t>
            </a:r>
            <a:r>
              <a:rPr lang="en-IE" dirty="0" err="1"/>
              <a:t>að</a:t>
            </a:r>
            <a:r>
              <a:rPr lang="en-IE" dirty="0"/>
              <a:t> </a:t>
            </a:r>
            <a:r>
              <a:rPr lang="en-IE" dirty="0" err="1"/>
              <a:t>gerast</a:t>
            </a:r>
            <a:r>
              <a:rPr lang="en-IE" dirty="0"/>
              <a:t> </a:t>
            </a:r>
            <a:r>
              <a:rPr lang="en-IE" dirty="0" err="1"/>
              <a:t>innan</a:t>
            </a:r>
            <a:r>
              <a:rPr lang="en-IE" dirty="0"/>
              <a:t> </a:t>
            </a:r>
            <a:r>
              <a:rPr lang="en-IE" dirty="0" err="1"/>
              <a:t>poppmenningarinnar</a:t>
            </a:r>
            <a:r>
              <a:rPr lang="en-IE" dirty="0"/>
              <a:t>. </a:t>
            </a:r>
            <a:r>
              <a:rPr lang="en-IE" dirty="0" err="1"/>
              <a:t>Með</a:t>
            </a:r>
            <a:r>
              <a:rPr lang="en-IE" dirty="0"/>
              <a:t> </a:t>
            </a:r>
            <a:r>
              <a:rPr lang="en-IE" dirty="0" err="1"/>
              <a:t>réttu</a:t>
            </a:r>
            <a:r>
              <a:rPr lang="en-IE" dirty="0"/>
              <a:t> </a:t>
            </a:r>
            <a:r>
              <a:rPr lang="en-IE" dirty="0" err="1"/>
              <a:t>poppmenningar</a:t>
            </a:r>
            <a:r>
              <a:rPr lang="en-IE" dirty="0"/>
              <a:t> </a:t>
            </a:r>
            <a:r>
              <a:rPr lang="en-IE" dirty="0" err="1"/>
              <a:t>hugarfari</a:t>
            </a:r>
            <a:r>
              <a:rPr lang="en-IE" dirty="0"/>
              <a:t> </a:t>
            </a:r>
            <a:r>
              <a:rPr lang="en-IE" dirty="0" err="1"/>
              <a:t>getur</a:t>
            </a:r>
            <a:r>
              <a:rPr lang="en-IE" dirty="0"/>
              <a:t> </a:t>
            </a:r>
            <a:r>
              <a:rPr lang="en-IE" dirty="0" err="1"/>
              <a:t>þú</a:t>
            </a:r>
            <a:r>
              <a:rPr lang="en-IE" dirty="0"/>
              <a:t> og </a:t>
            </a:r>
            <a:r>
              <a:rPr lang="en-IE" dirty="0" err="1"/>
              <a:t>þitt</a:t>
            </a:r>
            <a:r>
              <a:rPr lang="en-IE" dirty="0"/>
              <a:t> </a:t>
            </a:r>
            <a:r>
              <a:rPr lang="en-IE" dirty="0" err="1"/>
              <a:t>fyrirtæki</a:t>
            </a:r>
            <a:r>
              <a:rPr lang="en-IE" dirty="0"/>
              <a:t> </a:t>
            </a:r>
            <a:r>
              <a:rPr lang="en-IE" dirty="0" err="1"/>
              <a:t>verið</a:t>
            </a:r>
            <a:r>
              <a:rPr lang="en-IE" dirty="0"/>
              <a:t> </a:t>
            </a:r>
            <a:r>
              <a:rPr lang="en-IE" dirty="0" err="1"/>
              <a:t>tilbúin</a:t>
            </a:r>
            <a:r>
              <a:rPr lang="en-IE" dirty="0"/>
              <a:t> </a:t>
            </a:r>
            <a:r>
              <a:rPr lang="en-IE" dirty="0" err="1"/>
              <a:t>fyrir</a:t>
            </a:r>
            <a:r>
              <a:rPr lang="en-IE" dirty="0"/>
              <a:t> </a:t>
            </a:r>
            <a:r>
              <a:rPr lang="en-IE" dirty="0" err="1"/>
              <a:t>viðskiptatækifæri</a:t>
            </a:r>
            <a:r>
              <a:rPr lang="en-IE" dirty="0"/>
              <a:t> </a:t>
            </a:r>
            <a:r>
              <a:rPr lang="en-IE" dirty="0" err="1"/>
              <a:t>framtíðarinnar</a:t>
            </a:r>
            <a:r>
              <a:rPr lang="en-IE" dirty="0"/>
              <a:t>.</a:t>
            </a:r>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1</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a:xfrm>
            <a:off x="4738255" y="987873"/>
            <a:ext cx="4682836" cy="1540320"/>
          </a:xfrm>
        </p:spPr>
        <p:txBody>
          <a:bodyPr>
            <a:normAutofit fontScale="92500" lnSpcReduction="20000"/>
          </a:bodyPr>
          <a:lstStyle/>
          <a:p>
            <a:r>
              <a:rPr lang="en-IE" dirty="0"/>
              <a:t>ÞRÓAÐU MEÐ ÞÉR POPPMENNINGAR-FERÐAÞJÓNUSTU HUGARFAR</a:t>
            </a:r>
          </a:p>
        </p:txBody>
      </p:sp>
      <p:pic>
        <p:nvPicPr>
          <p:cNvPr id="7" name="Picture Placeholder 6">
            <a:extLst>
              <a:ext uri="{FF2B5EF4-FFF2-40B4-BE49-F238E27FC236}">
                <a16:creationId xmlns:a16="http://schemas.microsoft.com/office/drawing/2014/main" id="{E982208B-A917-4365-8B2F-79C67BDA53D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5B412071-3262-4627-BF57-AA16526A87A4}"/>
              </a:ext>
            </a:extLst>
          </p:cNvPr>
          <p:cNvSpPr txBox="1"/>
          <p:nvPr/>
        </p:nvSpPr>
        <p:spPr>
          <a:xfrm>
            <a:off x="5398084" y="87868"/>
            <a:ext cx="6807781" cy="646331"/>
          </a:xfrm>
          <a:prstGeom prst="rect">
            <a:avLst/>
          </a:prstGeom>
          <a:noFill/>
        </p:spPr>
        <p:txBody>
          <a:bodyPr wrap="square">
            <a:spAutoFit/>
          </a:bodyPr>
          <a:lstStyle/>
          <a:p>
            <a:pPr algn="r"/>
            <a:r>
              <a:rPr lang="en-IE" dirty="0"/>
              <a:t>GÓÐ RÁÐ TIL AÐ UNDIRBÚA SIG FYRIR FRAMTÍÐAR MÖGULEIKA INNAN POPPMENNINGARFERÐAÞJÓNUSTU</a:t>
            </a:r>
          </a:p>
        </p:txBody>
      </p:sp>
    </p:spTree>
    <p:extLst>
      <p:ext uri="{BB962C8B-B14F-4D97-AF65-F5344CB8AC3E}">
        <p14:creationId xmlns:p14="http://schemas.microsoft.com/office/powerpoint/2010/main" val="1652342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floor, indoor, wood&#10;&#10;Description automatically generated">
            <a:extLst>
              <a:ext uri="{FF2B5EF4-FFF2-40B4-BE49-F238E27FC236}">
                <a16:creationId xmlns:a16="http://schemas.microsoft.com/office/drawing/2014/main" id="{DBB9FF03-7118-45B7-B65E-AB95B179412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1A77570-2986-4C4B-B9FB-3FE343217EDB}"/>
              </a:ext>
            </a:extLst>
          </p:cNvPr>
          <p:cNvSpPr>
            <a:spLocks noGrp="1"/>
          </p:cNvSpPr>
          <p:nvPr>
            <p:ph type="body" sz="quarter" idx="15"/>
          </p:nvPr>
        </p:nvSpPr>
        <p:spPr>
          <a:xfrm>
            <a:off x="3175537" y="457201"/>
            <a:ext cx="8483063" cy="1612230"/>
          </a:xfrm>
        </p:spPr>
        <p:txBody>
          <a:bodyPr>
            <a:normAutofit/>
          </a:bodyPr>
          <a:lstStyle/>
          <a:p>
            <a:r>
              <a:rPr lang="en-US" dirty="0"/>
              <a:t>The Fable er </a:t>
            </a:r>
            <a:r>
              <a:rPr lang="en-US" dirty="0" err="1"/>
              <a:t>einstakur</a:t>
            </a:r>
            <a:r>
              <a:rPr lang="en-US" dirty="0"/>
              <a:t> </a:t>
            </a:r>
            <a:r>
              <a:rPr lang="en-US" dirty="0" err="1"/>
              <a:t>veitingastaður</a:t>
            </a:r>
            <a:r>
              <a:rPr lang="en-US" dirty="0"/>
              <a:t> og bar </a:t>
            </a:r>
            <a:r>
              <a:rPr lang="en-US" dirty="0" err="1"/>
              <a:t>sem</a:t>
            </a:r>
            <a:r>
              <a:rPr lang="en-US" dirty="0"/>
              <a:t> er </a:t>
            </a:r>
            <a:r>
              <a:rPr lang="en-US" dirty="0" err="1"/>
              <a:t>innblásinn</a:t>
            </a:r>
            <a:r>
              <a:rPr lang="en-US" dirty="0"/>
              <a:t> </a:t>
            </a:r>
            <a:r>
              <a:rPr lang="en-US" dirty="0" err="1"/>
              <a:t>af</a:t>
            </a:r>
            <a:r>
              <a:rPr lang="en-US" dirty="0"/>
              <a:t> </a:t>
            </a:r>
            <a:r>
              <a:rPr lang="en-US" dirty="0" err="1"/>
              <a:t>ævintýrum</a:t>
            </a:r>
            <a:r>
              <a:rPr lang="en-US" dirty="0"/>
              <a:t> um </a:t>
            </a:r>
            <a:r>
              <a:rPr lang="en-US" dirty="0" err="1"/>
              <a:t>heim</a:t>
            </a:r>
            <a:r>
              <a:rPr lang="en-US" dirty="0"/>
              <a:t> </a:t>
            </a:r>
            <a:r>
              <a:rPr lang="en-US" dirty="0" err="1"/>
              <a:t>allan</a:t>
            </a:r>
            <a:r>
              <a:rPr lang="en-US" dirty="0"/>
              <a:t>. </a:t>
            </a:r>
            <a:r>
              <a:rPr lang="en-US" dirty="0" err="1"/>
              <a:t>Hugvitssamur</a:t>
            </a:r>
            <a:r>
              <a:rPr lang="en-US" dirty="0"/>
              <a:t>, </a:t>
            </a:r>
            <a:r>
              <a:rPr lang="en-US" dirty="0" err="1"/>
              <a:t>nýstárlegur</a:t>
            </a:r>
            <a:r>
              <a:rPr lang="en-US" dirty="0"/>
              <a:t> og </a:t>
            </a:r>
            <a:r>
              <a:rPr lang="en-US" dirty="0" err="1"/>
              <a:t>heillandi</a:t>
            </a:r>
            <a:r>
              <a:rPr lang="en-US" dirty="0"/>
              <a:t>, </a:t>
            </a:r>
            <a:r>
              <a:rPr lang="en-US" dirty="0" err="1"/>
              <a:t>hvert</a:t>
            </a:r>
            <a:r>
              <a:rPr lang="en-US" dirty="0"/>
              <a:t> </a:t>
            </a:r>
            <a:r>
              <a:rPr lang="en-US" dirty="0" err="1"/>
              <a:t>smáatriði</a:t>
            </a:r>
            <a:r>
              <a:rPr lang="en-US" dirty="0"/>
              <a:t> </a:t>
            </a:r>
            <a:r>
              <a:rPr lang="en-US" dirty="0" err="1"/>
              <a:t>segir</a:t>
            </a:r>
            <a:r>
              <a:rPr lang="en-US" dirty="0"/>
              <a:t> </a:t>
            </a:r>
            <a:r>
              <a:rPr lang="en-US" dirty="0" err="1"/>
              <a:t>sögu</a:t>
            </a:r>
            <a:r>
              <a:rPr lang="en-US" dirty="0"/>
              <a:t>. </a:t>
            </a:r>
            <a:r>
              <a:rPr lang="en-US" dirty="0" err="1"/>
              <a:t>Þú</a:t>
            </a:r>
            <a:r>
              <a:rPr lang="en-US" dirty="0"/>
              <a:t> munt </a:t>
            </a:r>
            <a:r>
              <a:rPr lang="en-US" dirty="0" err="1"/>
              <a:t>heillast</a:t>
            </a:r>
            <a:r>
              <a:rPr lang="en-US" dirty="0"/>
              <a:t> </a:t>
            </a:r>
            <a:r>
              <a:rPr lang="en-US" dirty="0" err="1"/>
              <a:t>upp</a:t>
            </a:r>
            <a:r>
              <a:rPr lang="en-US" dirty="0"/>
              <a:t> </a:t>
            </a:r>
            <a:r>
              <a:rPr lang="en-US" dirty="0" err="1"/>
              <a:t>úr</a:t>
            </a:r>
            <a:r>
              <a:rPr lang="en-US" dirty="0"/>
              <a:t> </a:t>
            </a:r>
            <a:r>
              <a:rPr lang="en-US" dirty="0" err="1"/>
              <a:t>skónum</a:t>
            </a:r>
            <a:r>
              <a:rPr lang="en-US" dirty="0"/>
              <a:t>.</a:t>
            </a:r>
            <a:endParaRPr lang="en-IE" dirty="0"/>
          </a:p>
        </p:txBody>
      </p:sp>
      <p:sp>
        <p:nvSpPr>
          <p:cNvPr id="6" name="TextBox 5">
            <a:extLst>
              <a:ext uri="{FF2B5EF4-FFF2-40B4-BE49-F238E27FC236}">
                <a16:creationId xmlns:a16="http://schemas.microsoft.com/office/drawing/2014/main" id="{D6179403-A176-41EC-A6FD-31116065EA7B}"/>
              </a:ext>
            </a:extLst>
          </p:cNvPr>
          <p:cNvSpPr txBox="1"/>
          <p:nvPr/>
        </p:nvSpPr>
        <p:spPr>
          <a:xfrm>
            <a:off x="243840" y="455832"/>
            <a:ext cx="2518410" cy="1200329"/>
          </a:xfrm>
          <a:prstGeom prst="rect">
            <a:avLst/>
          </a:prstGeom>
          <a:noFill/>
        </p:spPr>
        <p:txBody>
          <a:bodyPr wrap="square" rtlCol="0">
            <a:spAutoFit/>
          </a:bodyPr>
          <a:lstStyle/>
          <a:p>
            <a:r>
              <a:rPr lang="en-IE" sz="2400" dirty="0"/>
              <a:t>DÆMI</a:t>
            </a:r>
          </a:p>
          <a:p>
            <a:r>
              <a:rPr lang="en-IE" sz="2400" dirty="0"/>
              <a:t>The Fable Bar,  UK </a:t>
            </a:r>
          </a:p>
          <a:p>
            <a:endParaRPr lang="en-IE" sz="2400" dirty="0"/>
          </a:p>
        </p:txBody>
      </p:sp>
      <p:sp>
        <p:nvSpPr>
          <p:cNvPr id="7" name="TextBox 6">
            <a:extLst>
              <a:ext uri="{FF2B5EF4-FFF2-40B4-BE49-F238E27FC236}">
                <a16:creationId xmlns:a16="http://schemas.microsoft.com/office/drawing/2014/main" id="{20D2FE10-7BEF-40BA-8945-D961C8B1DFB0}"/>
              </a:ext>
            </a:extLst>
          </p:cNvPr>
          <p:cNvSpPr txBox="1"/>
          <p:nvPr/>
        </p:nvSpPr>
        <p:spPr>
          <a:xfrm>
            <a:off x="2390775" y="5852186"/>
            <a:ext cx="2562225" cy="338554"/>
          </a:xfrm>
          <a:prstGeom prst="rect">
            <a:avLst/>
          </a:prstGeom>
          <a:noFill/>
        </p:spPr>
        <p:txBody>
          <a:bodyPr wrap="square" rtlCol="0">
            <a:spAutoFit/>
          </a:bodyPr>
          <a:lstStyle/>
          <a:p>
            <a:r>
              <a:rPr lang="en-IE" sz="1600" dirty="0" err="1">
                <a:hlinkClick r:id="rId4"/>
              </a:rPr>
              <a:t>Heimild</a:t>
            </a:r>
            <a:endParaRPr lang="en-IE" sz="1600" dirty="0"/>
          </a:p>
        </p:txBody>
      </p:sp>
    </p:spTree>
    <p:extLst>
      <p:ext uri="{BB962C8B-B14F-4D97-AF65-F5344CB8AC3E}">
        <p14:creationId xmlns:p14="http://schemas.microsoft.com/office/powerpoint/2010/main" val="356629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70093" y="3953054"/>
            <a:ext cx="5398082" cy="1540321"/>
          </a:xfrm>
        </p:spPr>
        <p:txBody>
          <a:bodyPr/>
          <a:lstStyle/>
          <a:p>
            <a:r>
              <a:rPr lang="en-IE" dirty="0" err="1"/>
              <a:t>Skoðaðu</a:t>
            </a:r>
            <a:r>
              <a:rPr lang="en-IE" dirty="0"/>
              <a:t> </a:t>
            </a:r>
            <a:r>
              <a:rPr lang="en-IE" dirty="0" err="1"/>
              <a:t>hvernig</a:t>
            </a:r>
            <a:r>
              <a:rPr lang="en-IE" dirty="0"/>
              <a:t> </a:t>
            </a:r>
            <a:r>
              <a:rPr lang="en-IE" dirty="0" err="1"/>
              <a:t>fyrri</a:t>
            </a:r>
            <a:r>
              <a:rPr lang="en-IE" dirty="0"/>
              <a:t> </a:t>
            </a:r>
            <a:r>
              <a:rPr lang="en-IE" dirty="0" err="1"/>
              <a:t>tækifæri</a:t>
            </a:r>
            <a:r>
              <a:rPr lang="en-IE" dirty="0"/>
              <a:t> á </a:t>
            </a:r>
            <a:r>
              <a:rPr lang="en-IE" dirty="0" err="1"/>
              <a:t>þessu</a:t>
            </a:r>
            <a:r>
              <a:rPr lang="en-IE" dirty="0"/>
              <a:t> </a:t>
            </a:r>
            <a:r>
              <a:rPr lang="en-IE" dirty="0" err="1"/>
              <a:t>sviði</a:t>
            </a:r>
            <a:r>
              <a:rPr lang="en-IE" dirty="0"/>
              <a:t> </a:t>
            </a:r>
            <a:r>
              <a:rPr lang="en-IE" dirty="0" err="1"/>
              <a:t>hafa</a:t>
            </a:r>
            <a:r>
              <a:rPr lang="en-IE" dirty="0"/>
              <a:t> </a:t>
            </a:r>
            <a:r>
              <a:rPr lang="en-IE" dirty="0" err="1"/>
              <a:t>þróast</a:t>
            </a:r>
            <a:r>
              <a:rPr lang="en-IE" dirty="0"/>
              <a:t>. </a:t>
            </a:r>
            <a:r>
              <a:rPr lang="en-IE" dirty="0" err="1"/>
              <a:t>Hafa</a:t>
            </a:r>
            <a:r>
              <a:rPr lang="en-IE" dirty="0"/>
              <a:t> </a:t>
            </a:r>
            <a:r>
              <a:rPr lang="en-IE" dirty="0" err="1"/>
              <a:t>ferðaþjónustuaðilar</a:t>
            </a:r>
            <a:r>
              <a:rPr lang="en-IE" dirty="0"/>
              <a:t> á </a:t>
            </a:r>
            <a:r>
              <a:rPr lang="en-IE" dirty="0" err="1"/>
              <a:t>þínu</a:t>
            </a:r>
            <a:r>
              <a:rPr lang="en-IE" dirty="0"/>
              <a:t> </a:t>
            </a:r>
            <a:r>
              <a:rPr lang="en-IE" dirty="0" err="1"/>
              <a:t>svæði</a:t>
            </a:r>
            <a:r>
              <a:rPr lang="en-IE" dirty="0"/>
              <a:t> </a:t>
            </a:r>
            <a:r>
              <a:rPr lang="en-IE" dirty="0" err="1"/>
              <a:t>þróað</a:t>
            </a:r>
            <a:r>
              <a:rPr lang="en-IE" dirty="0"/>
              <a:t> </a:t>
            </a:r>
            <a:r>
              <a:rPr lang="en-IE" dirty="0" err="1"/>
              <a:t>afþreyingu</a:t>
            </a:r>
            <a:r>
              <a:rPr lang="en-IE" dirty="0"/>
              <a:t> </a:t>
            </a:r>
            <a:r>
              <a:rPr lang="en-IE" dirty="0" err="1"/>
              <a:t>eða</a:t>
            </a:r>
            <a:r>
              <a:rPr lang="en-IE" dirty="0"/>
              <a:t> </a:t>
            </a:r>
            <a:r>
              <a:rPr lang="en-IE" dirty="0" err="1"/>
              <a:t>ferðir</a:t>
            </a:r>
            <a:r>
              <a:rPr lang="en-IE" dirty="0"/>
              <a:t> </a:t>
            </a:r>
            <a:r>
              <a:rPr lang="en-IE" dirty="0" err="1"/>
              <a:t>tengdar</a:t>
            </a:r>
            <a:r>
              <a:rPr lang="en-IE" dirty="0"/>
              <a:t> </a:t>
            </a:r>
            <a:r>
              <a:rPr lang="en-IE" dirty="0" err="1"/>
              <a:t>poppmenningu</a:t>
            </a:r>
            <a:r>
              <a:rPr lang="en-IE" dirty="0"/>
              <a:t>? </a:t>
            </a:r>
            <a:r>
              <a:rPr lang="en-IE" dirty="0" err="1"/>
              <a:t>Hver</a:t>
            </a:r>
            <a:r>
              <a:rPr lang="en-IE" dirty="0"/>
              <a:t> </a:t>
            </a:r>
            <a:r>
              <a:rPr lang="en-IE" dirty="0" err="1"/>
              <a:t>var</a:t>
            </a:r>
            <a:r>
              <a:rPr lang="en-IE" dirty="0"/>
              <a:t> </a:t>
            </a:r>
            <a:r>
              <a:rPr lang="en-IE" dirty="0" err="1"/>
              <a:t>árangurinn</a:t>
            </a:r>
            <a:r>
              <a:rPr lang="en-IE" dirty="0"/>
              <a:t>? </a:t>
            </a:r>
            <a:r>
              <a:rPr lang="en-IE" dirty="0" err="1"/>
              <a:t>Eru</a:t>
            </a:r>
            <a:r>
              <a:rPr lang="en-IE" dirty="0"/>
              <a:t> </a:t>
            </a:r>
            <a:r>
              <a:rPr lang="en-IE" dirty="0" err="1"/>
              <a:t>þeir</a:t>
            </a:r>
            <a:r>
              <a:rPr lang="en-IE" dirty="0"/>
              <a:t> </a:t>
            </a:r>
            <a:r>
              <a:rPr lang="en-IE" dirty="0" err="1"/>
              <a:t>enn</a:t>
            </a:r>
            <a:r>
              <a:rPr lang="en-IE" dirty="0"/>
              <a:t> </a:t>
            </a:r>
            <a:r>
              <a:rPr lang="en-IE" dirty="0" err="1"/>
              <a:t>að</a:t>
            </a:r>
            <a:r>
              <a:rPr lang="en-IE" dirty="0"/>
              <a:t> </a:t>
            </a:r>
            <a:r>
              <a:rPr lang="en-IE" dirty="0" err="1"/>
              <a:t>veita</a:t>
            </a:r>
            <a:r>
              <a:rPr lang="en-IE" dirty="0"/>
              <a:t> </a:t>
            </a:r>
            <a:r>
              <a:rPr lang="en-IE" dirty="0" err="1"/>
              <a:t>þessa</a:t>
            </a:r>
            <a:r>
              <a:rPr lang="en-IE" dirty="0"/>
              <a:t> </a:t>
            </a:r>
            <a:r>
              <a:rPr lang="en-IE" dirty="0" err="1"/>
              <a:t>þjónustu</a:t>
            </a:r>
            <a:r>
              <a:rPr lang="en-IE" dirty="0"/>
              <a:t>? </a:t>
            </a:r>
            <a:r>
              <a:rPr lang="en-IE" dirty="0" err="1"/>
              <a:t>Ef</a:t>
            </a:r>
            <a:r>
              <a:rPr lang="en-IE" dirty="0"/>
              <a:t> </a:t>
            </a:r>
            <a:r>
              <a:rPr lang="en-IE" dirty="0" err="1"/>
              <a:t>svo</a:t>
            </a:r>
            <a:r>
              <a:rPr lang="en-IE" dirty="0"/>
              <a:t>, </a:t>
            </a:r>
            <a:r>
              <a:rPr lang="en-IE" dirty="0" err="1"/>
              <a:t>hvernig</a:t>
            </a:r>
            <a:r>
              <a:rPr lang="en-IE" dirty="0"/>
              <a:t> </a:t>
            </a:r>
            <a:r>
              <a:rPr lang="en-IE" dirty="0" err="1"/>
              <a:t>hefur</a:t>
            </a:r>
            <a:r>
              <a:rPr lang="en-IE" dirty="0"/>
              <a:t> </a:t>
            </a:r>
            <a:r>
              <a:rPr lang="en-IE" dirty="0" err="1"/>
              <a:t>hún</a:t>
            </a:r>
            <a:r>
              <a:rPr lang="en-IE" dirty="0"/>
              <a:t> </a:t>
            </a:r>
            <a:r>
              <a:rPr lang="en-IE" dirty="0" err="1"/>
              <a:t>þróast</a:t>
            </a:r>
            <a:r>
              <a:rPr lang="en-IE" dirty="0"/>
              <a:t> í </a:t>
            </a:r>
            <a:r>
              <a:rPr lang="en-IE" dirty="0" err="1"/>
              <a:t>gegnum</a:t>
            </a:r>
            <a:r>
              <a:rPr lang="en-IE" dirty="0"/>
              <a:t> </a:t>
            </a:r>
            <a:r>
              <a:rPr lang="en-IE" dirty="0" err="1"/>
              <a:t>tíðina</a:t>
            </a:r>
            <a:r>
              <a:rPr lang="en-IE" dirty="0"/>
              <a:t>? </a:t>
            </a:r>
            <a:r>
              <a:rPr lang="en-IE" dirty="0" err="1"/>
              <a:t>Hversu</a:t>
            </a:r>
            <a:r>
              <a:rPr lang="en-IE" dirty="0"/>
              <a:t> </a:t>
            </a:r>
            <a:r>
              <a:rPr lang="en-IE" dirty="0" err="1"/>
              <a:t>vinsæl</a:t>
            </a:r>
            <a:r>
              <a:rPr lang="en-IE" dirty="0"/>
              <a:t> er </a:t>
            </a:r>
            <a:r>
              <a:rPr lang="en-IE" dirty="0" err="1"/>
              <a:t>hún</a:t>
            </a:r>
            <a:r>
              <a:rPr lang="en-IE" dirty="0"/>
              <a:t>? </a:t>
            </a:r>
            <a:r>
              <a:rPr lang="en-IE" dirty="0" err="1"/>
              <a:t>Allar</a:t>
            </a:r>
            <a:r>
              <a:rPr lang="en-IE" dirty="0"/>
              <a:t> </a:t>
            </a:r>
            <a:r>
              <a:rPr lang="en-IE" dirty="0" err="1"/>
              <a:t>þessar</a:t>
            </a:r>
            <a:r>
              <a:rPr lang="en-IE" dirty="0"/>
              <a:t> </a:t>
            </a:r>
            <a:r>
              <a:rPr lang="en-IE" dirty="0" err="1"/>
              <a:t>upplýsingar</a:t>
            </a:r>
            <a:r>
              <a:rPr lang="en-IE" dirty="0"/>
              <a:t> </a:t>
            </a:r>
            <a:r>
              <a:rPr lang="en-IE" dirty="0" err="1"/>
              <a:t>geta</a:t>
            </a:r>
            <a:r>
              <a:rPr lang="en-IE" dirty="0"/>
              <a:t> </a:t>
            </a:r>
            <a:r>
              <a:rPr lang="en-IE" dirty="0" err="1"/>
              <a:t>aðstoðað</a:t>
            </a:r>
            <a:r>
              <a:rPr lang="en-IE" dirty="0"/>
              <a:t> </a:t>
            </a:r>
            <a:r>
              <a:rPr lang="en-IE" dirty="0" err="1"/>
              <a:t>þig</a:t>
            </a:r>
            <a:r>
              <a:rPr lang="en-IE" dirty="0"/>
              <a:t> </a:t>
            </a:r>
            <a:r>
              <a:rPr lang="en-IE" dirty="0" err="1"/>
              <a:t>við</a:t>
            </a:r>
            <a:r>
              <a:rPr lang="en-IE" dirty="0"/>
              <a:t> </a:t>
            </a:r>
            <a:r>
              <a:rPr lang="en-IE" dirty="0" err="1"/>
              <a:t>að</a:t>
            </a:r>
            <a:r>
              <a:rPr lang="en-IE" dirty="0"/>
              <a:t> </a:t>
            </a:r>
            <a:r>
              <a:rPr lang="en-IE" dirty="0" err="1"/>
              <a:t>undirbúa</a:t>
            </a:r>
            <a:r>
              <a:rPr lang="en-IE" dirty="0"/>
              <a:t> og </a:t>
            </a:r>
            <a:r>
              <a:rPr lang="en-IE" dirty="0" err="1"/>
              <a:t>skipuleggja</a:t>
            </a:r>
            <a:r>
              <a:rPr lang="en-IE" dirty="0"/>
              <a:t> </a:t>
            </a:r>
            <a:r>
              <a:rPr lang="en-IE" dirty="0" err="1"/>
              <a:t>framtíðarmöguleika</a:t>
            </a:r>
            <a:r>
              <a:rPr lang="en-IE" dirty="0"/>
              <a:t>.</a:t>
            </a:r>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2</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a:xfrm>
            <a:off x="4510355" y="987873"/>
            <a:ext cx="5075434" cy="1683408"/>
          </a:xfrm>
        </p:spPr>
        <p:txBody>
          <a:bodyPr>
            <a:normAutofit fontScale="77500" lnSpcReduction="20000"/>
          </a:bodyPr>
          <a:lstStyle/>
          <a:p>
            <a:r>
              <a:rPr lang="en-IE" dirty="0"/>
              <a:t>KYNNTU ÞÉR FYRRUM TÆKIFÆRI INNAN POPPMENNINGAR- </a:t>
            </a:r>
          </a:p>
          <a:p>
            <a:r>
              <a:rPr lang="en-IE" dirty="0"/>
              <a:t>FERÐAÞJÓNUSTU Á ÞÍNU SVÆÐI</a:t>
            </a:r>
          </a:p>
        </p:txBody>
      </p:sp>
      <p:pic>
        <p:nvPicPr>
          <p:cNvPr id="11" name="Picture Placeholder 10" descr="A body of water with trees around it&#10;&#10;Description automatically generated with low confidence">
            <a:extLst>
              <a:ext uri="{FF2B5EF4-FFF2-40B4-BE49-F238E27FC236}">
                <a16:creationId xmlns:a16="http://schemas.microsoft.com/office/drawing/2014/main" id="{07ECDE0D-75BE-4B96-BFC9-5EF09DAD0A8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a:xfrm>
            <a:off x="447675" y="419100"/>
            <a:ext cx="4949825" cy="5981700"/>
          </a:xfrm>
        </p:spPr>
      </p:pic>
      <p:sp>
        <p:nvSpPr>
          <p:cNvPr id="8" name="TextBox 7">
            <a:hlinkClick r:id="rId5"/>
            <a:extLst>
              <a:ext uri="{FF2B5EF4-FFF2-40B4-BE49-F238E27FC236}">
                <a16:creationId xmlns:a16="http://schemas.microsoft.com/office/drawing/2014/main" id="{EB921EFD-5913-49C3-AC21-9C57E9489A9C}"/>
              </a:ext>
            </a:extLst>
          </p:cNvPr>
          <p:cNvSpPr txBox="1"/>
          <p:nvPr/>
        </p:nvSpPr>
        <p:spPr>
          <a:xfrm>
            <a:off x="0" y="6438900"/>
            <a:ext cx="1314450" cy="338554"/>
          </a:xfrm>
          <a:prstGeom prst="rect">
            <a:avLst/>
          </a:prstGeom>
          <a:noFill/>
        </p:spPr>
        <p:txBody>
          <a:bodyPr wrap="square" rtlCol="0">
            <a:spAutoFit/>
          </a:bodyPr>
          <a:lstStyle/>
          <a:p>
            <a:r>
              <a:rPr lang="en-IE" sz="1600" dirty="0" err="1">
                <a:hlinkClick r:id="rId5"/>
              </a:rPr>
              <a:t>Heimild</a:t>
            </a:r>
            <a:endParaRPr lang="en-IE" sz="1600" dirty="0"/>
          </a:p>
        </p:txBody>
      </p:sp>
      <p:sp>
        <p:nvSpPr>
          <p:cNvPr id="9" name="TextBox 8">
            <a:extLst>
              <a:ext uri="{FF2B5EF4-FFF2-40B4-BE49-F238E27FC236}">
                <a16:creationId xmlns:a16="http://schemas.microsoft.com/office/drawing/2014/main" id="{F251C485-9559-47F3-B5EC-EF1D5C521F3B}"/>
              </a:ext>
            </a:extLst>
          </p:cNvPr>
          <p:cNvSpPr txBox="1"/>
          <p:nvPr/>
        </p:nvSpPr>
        <p:spPr>
          <a:xfrm>
            <a:off x="5398084" y="87868"/>
            <a:ext cx="6807781" cy="646331"/>
          </a:xfrm>
          <a:prstGeom prst="rect">
            <a:avLst/>
          </a:prstGeom>
          <a:noFill/>
        </p:spPr>
        <p:txBody>
          <a:bodyPr wrap="square">
            <a:spAutoFit/>
          </a:bodyPr>
          <a:lstStyle/>
          <a:p>
            <a:pPr algn="r"/>
            <a:r>
              <a:rPr lang="en-IE" dirty="0"/>
              <a:t>GÓÐ RÁÐ TIL AÐ UNDIRBÚA SIG FYRIR FRAMTÍÐAR MÖGULEIKA INNAN POPPMENNINGARFERÐAÞJÓNUSTU</a:t>
            </a:r>
          </a:p>
        </p:txBody>
      </p:sp>
      <p:sp>
        <p:nvSpPr>
          <p:cNvPr id="12" name="TextBox 11">
            <a:extLst>
              <a:ext uri="{FF2B5EF4-FFF2-40B4-BE49-F238E27FC236}">
                <a16:creationId xmlns:a16="http://schemas.microsoft.com/office/drawing/2014/main" id="{DD64B424-6B88-4B9D-830F-6F9CBDE85CBA}"/>
              </a:ext>
            </a:extLst>
          </p:cNvPr>
          <p:cNvSpPr txBox="1"/>
          <p:nvPr/>
        </p:nvSpPr>
        <p:spPr>
          <a:xfrm>
            <a:off x="447675" y="5458420"/>
            <a:ext cx="2324100" cy="923330"/>
          </a:xfrm>
          <a:prstGeom prst="rect">
            <a:avLst/>
          </a:prstGeom>
          <a:noFill/>
        </p:spPr>
        <p:txBody>
          <a:bodyPr wrap="square" rtlCol="0">
            <a:spAutoFit/>
          </a:bodyPr>
          <a:lstStyle/>
          <a:p>
            <a:r>
              <a:rPr lang="en-IE" dirty="0" err="1">
                <a:solidFill>
                  <a:schemeClr val="bg1"/>
                </a:solidFill>
              </a:rPr>
              <a:t>Þessi</a:t>
            </a:r>
            <a:r>
              <a:rPr lang="en-IE" dirty="0">
                <a:solidFill>
                  <a:schemeClr val="bg1"/>
                </a:solidFill>
              </a:rPr>
              <a:t> </a:t>
            </a:r>
            <a:r>
              <a:rPr lang="en-IE" dirty="0" err="1">
                <a:solidFill>
                  <a:schemeClr val="bg1"/>
                </a:solidFill>
              </a:rPr>
              <a:t>eyja</a:t>
            </a:r>
            <a:r>
              <a:rPr lang="en-IE" dirty="0">
                <a:solidFill>
                  <a:schemeClr val="bg1"/>
                </a:solidFill>
              </a:rPr>
              <a:t> á </a:t>
            </a:r>
            <a:r>
              <a:rPr lang="en-IE" dirty="0" err="1">
                <a:solidFill>
                  <a:schemeClr val="bg1"/>
                </a:solidFill>
              </a:rPr>
              <a:t>Tælandi</a:t>
            </a:r>
            <a:r>
              <a:rPr lang="en-IE" dirty="0">
                <a:solidFill>
                  <a:schemeClr val="bg1"/>
                </a:solidFill>
              </a:rPr>
              <a:t> </a:t>
            </a:r>
            <a:r>
              <a:rPr lang="en-IE" dirty="0" err="1">
                <a:solidFill>
                  <a:schemeClr val="bg1"/>
                </a:solidFill>
              </a:rPr>
              <a:t>hefur</a:t>
            </a:r>
            <a:r>
              <a:rPr lang="en-IE" dirty="0">
                <a:solidFill>
                  <a:schemeClr val="bg1"/>
                </a:solidFill>
              </a:rPr>
              <a:t> </a:t>
            </a:r>
            <a:r>
              <a:rPr lang="en-IE" dirty="0" err="1">
                <a:solidFill>
                  <a:schemeClr val="bg1"/>
                </a:solidFill>
              </a:rPr>
              <a:t>verið</a:t>
            </a:r>
            <a:r>
              <a:rPr lang="en-IE" dirty="0">
                <a:solidFill>
                  <a:schemeClr val="bg1"/>
                </a:solidFill>
              </a:rPr>
              <a:t> </a:t>
            </a:r>
            <a:r>
              <a:rPr lang="en-IE" dirty="0" err="1">
                <a:solidFill>
                  <a:schemeClr val="bg1"/>
                </a:solidFill>
              </a:rPr>
              <a:t>nefnd</a:t>
            </a:r>
            <a:r>
              <a:rPr lang="en-IE" dirty="0">
                <a:solidFill>
                  <a:schemeClr val="bg1"/>
                </a:solidFill>
              </a:rPr>
              <a:t> James Bond </a:t>
            </a:r>
            <a:r>
              <a:rPr lang="en-IE" dirty="0" err="1">
                <a:solidFill>
                  <a:schemeClr val="bg1"/>
                </a:solidFill>
              </a:rPr>
              <a:t>eyjan</a:t>
            </a:r>
            <a:endParaRPr lang="en-IE" dirty="0">
              <a:solidFill>
                <a:schemeClr val="bg1"/>
              </a:solidFill>
            </a:endParaRPr>
          </a:p>
        </p:txBody>
      </p:sp>
    </p:spTree>
    <p:extLst>
      <p:ext uri="{BB962C8B-B14F-4D97-AF65-F5344CB8AC3E}">
        <p14:creationId xmlns:p14="http://schemas.microsoft.com/office/powerpoint/2010/main" val="654095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730229" y="3903219"/>
            <a:ext cx="5398082" cy="1540321"/>
          </a:xfrm>
        </p:spPr>
        <p:txBody>
          <a:bodyPr/>
          <a:lstStyle/>
          <a:p>
            <a:r>
              <a:rPr lang="en-IE" dirty="0" err="1"/>
              <a:t>Tækifæri</a:t>
            </a:r>
            <a:r>
              <a:rPr lang="en-IE" dirty="0"/>
              <a:t> á </a:t>
            </a:r>
            <a:r>
              <a:rPr lang="en-IE" dirty="0" err="1"/>
              <a:t>sviði</a:t>
            </a:r>
            <a:r>
              <a:rPr lang="en-IE" dirty="0"/>
              <a:t> </a:t>
            </a:r>
            <a:r>
              <a:rPr lang="en-IE" dirty="0" err="1"/>
              <a:t>poppmenningarferðaþjónustu</a:t>
            </a:r>
            <a:r>
              <a:rPr lang="en-IE" dirty="0"/>
              <a:t> </a:t>
            </a:r>
            <a:r>
              <a:rPr lang="en-IE" dirty="0" err="1"/>
              <a:t>birtast</a:t>
            </a:r>
            <a:r>
              <a:rPr lang="en-IE" dirty="0"/>
              <a:t> </a:t>
            </a:r>
            <a:r>
              <a:rPr lang="en-IE" dirty="0" err="1"/>
              <a:t>með</a:t>
            </a:r>
            <a:r>
              <a:rPr lang="en-IE" dirty="0"/>
              <a:t> </a:t>
            </a:r>
            <a:r>
              <a:rPr lang="en-IE" dirty="0" err="1"/>
              <a:t>reglulegu</a:t>
            </a:r>
            <a:r>
              <a:rPr lang="en-IE" dirty="0"/>
              <a:t> </a:t>
            </a:r>
            <a:r>
              <a:rPr lang="en-IE" dirty="0" err="1"/>
              <a:t>millibili</a:t>
            </a:r>
            <a:r>
              <a:rPr lang="en-IE" dirty="0"/>
              <a:t>. </a:t>
            </a:r>
            <a:r>
              <a:rPr lang="en-IE" dirty="0" err="1"/>
              <a:t>En</a:t>
            </a:r>
            <a:r>
              <a:rPr lang="en-IE" dirty="0"/>
              <a:t> </a:t>
            </a:r>
            <a:r>
              <a:rPr lang="en-IE" dirty="0" err="1"/>
              <a:t>það</a:t>
            </a:r>
            <a:r>
              <a:rPr lang="en-IE" dirty="0"/>
              <a:t> er </a:t>
            </a:r>
            <a:r>
              <a:rPr lang="en-IE" dirty="0" err="1"/>
              <a:t>engin</a:t>
            </a:r>
            <a:r>
              <a:rPr lang="en-IE" dirty="0"/>
              <a:t> </a:t>
            </a:r>
            <a:r>
              <a:rPr lang="en-IE" dirty="0" err="1"/>
              <a:t>leið</a:t>
            </a:r>
            <a:r>
              <a:rPr lang="en-IE" dirty="0"/>
              <a:t> </a:t>
            </a:r>
            <a:r>
              <a:rPr lang="en-IE" dirty="0" err="1"/>
              <a:t>til</a:t>
            </a:r>
            <a:r>
              <a:rPr lang="en-IE" dirty="0"/>
              <a:t> </a:t>
            </a:r>
            <a:r>
              <a:rPr lang="en-IE" dirty="0" err="1"/>
              <a:t>að</a:t>
            </a:r>
            <a:r>
              <a:rPr lang="en-IE" dirty="0"/>
              <a:t> vita </a:t>
            </a:r>
            <a:r>
              <a:rPr lang="en-IE" dirty="0" err="1"/>
              <a:t>með</a:t>
            </a:r>
            <a:r>
              <a:rPr lang="en-IE" dirty="0"/>
              <a:t> </a:t>
            </a:r>
            <a:r>
              <a:rPr lang="en-IE" dirty="0" err="1"/>
              <a:t>vissu</a:t>
            </a:r>
            <a:r>
              <a:rPr lang="en-IE" dirty="0"/>
              <a:t> </a:t>
            </a:r>
            <a:r>
              <a:rPr lang="en-IE" dirty="0" err="1"/>
              <a:t>hvað</a:t>
            </a:r>
            <a:r>
              <a:rPr lang="en-IE" dirty="0"/>
              <a:t> muni </a:t>
            </a:r>
            <a:r>
              <a:rPr lang="en-IE" dirty="0" err="1"/>
              <a:t>slá</a:t>
            </a:r>
            <a:r>
              <a:rPr lang="en-IE" dirty="0"/>
              <a:t> í </a:t>
            </a:r>
            <a:r>
              <a:rPr lang="en-IE" dirty="0" err="1"/>
              <a:t>gegn</a:t>
            </a:r>
            <a:r>
              <a:rPr lang="en-IE" dirty="0"/>
              <a:t> og </a:t>
            </a:r>
            <a:r>
              <a:rPr lang="en-IE" dirty="0" err="1"/>
              <a:t>hvað</a:t>
            </a:r>
            <a:r>
              <a:rPr lang="en-IE" dirty="0"/>
              <a:t> ekki. </a:t>
            </a:r>
            <a:r>
              <a:rPr lang="en-IE" dirty="0" err="1"/>
              <a:t>Að</a:t>
            </a:r>
            <a:r>
              <a:rPr lang="en-IE" dirty="0"/>
              <a:t> </a:t>
            </a:r>
            <a:r>
              <a:rPr lang="en-IE" dirty="0" err="1"/>
              <a:t>fylgjast</a:t>
            </a:r>
            <a:r>
              <a:rPr lang="en-IE" dirty="0"/>
              <a:t> </a:t>
            </a:r>
            <a:r>
              <a:rPr lang="en-IE" dirty="0" err="1"/>
              <a:t>með</a:t>
            </a:r>
            <a:r>
              <a:rPr lang="en-IE" dirty="0"/>
              <a:t> á </a:t>
            </a:r>
            <a:r>
              <a:rPr lang="en-IE" dirty="0" err="1"/>
              <a:t>virkan</a:t>
            </a:r>
            <a:r>
              <a:rPr lang="en-IE" dirty="0"/>
              <a:t> </a:t>
            </a:r>
            <a:r>
              <a:rPr lang="en-IE" dirty="0" err="1"/>
              <a:t>hátt</a:t>
            </a:r>
            <a:r>
              <a:rPr lang="en-IE" dirty="0"/>
              <a:t> og vita </a:t>
            </a:r>
            <a:r>
              <a:rPr lang="en-IE" dirty="0" err="1"/>
              <a:t>hvað</a:t>
            </a:r>
            <a:r>
              <a:rPr lang="en-IE" dirty="0"/>
              <a:t> </a:t>
            </a:r>
            <a:r>
              <a:rPr lang="en-IE" dirty="0" err="1"/>
              <a:t>er</a:t>
            </a:r>
            <a:r>
              <a:rPr lang="en-IE" dirty="0"/>
              <a:t> </a:t>
            </a:r>
            <a:r>
              <a:rPr lang="en-IE" dirty="0" err="1"/>
              <a:t>að</a:t>
            </a:r>
            <a:r>
              <a:rPr lang="en-IE" dirty="0"/>
              <a:t> </a:t>
            </a:r>
            <a:r>
              <a:rPr lang="en-IE" dirty="0" err="1"/>
              <a:t>gerast</a:t>
            </a:r>
            <a:r>
              <a:rPr lang="en-IE" dirty="0"/>
              <a:t> á </a:t>
            </a:r>
            <a:r>
              <a:rPr lang="en-IE" dirty="0" err="1"/>
              <a:t>þínu</a:t>
            </a:r>
            <a:r>
              <a:rPr lang="en-IE" dirty="0"/>
              <a:t> </a:t>
            </a:r>
            <a:r>
              <a:rPr lang="en-IE" dirty="0" err="1"/>
              <a:t>svæði</a:t>
            </a:r>
            <a:r>
              <a:rPr lang="en-IE" dirty="0"/>
              <a:t> </a:t>
            </a:r>
            <a:r>
              <a:rPr lang="en-IE" dirty="0" err="1"/>
              <a:t>mun</a:t>
            </a:r>
            <a:r>
              <a:rPr lang="en-IE" dirty="0"/>
              <a:t> </a:t>
            </a:r>
            <a:r>
              <a:rPr lang="en-IE" dirty="0" err="1"/>
              <a:t>koma</a:t>
            </a:r>
            <a:r>
              <a:rPr lang="en-IE" dirty="0"/>
              <a:t> </a:t>
            </a:r>
            <a:r>
              <a:rPr lang="en-IE" dirty="0" err="1"/>
              <a:t>þér</a:t>
            </a:r>
            <a:r>
              <a:rPr lang="en-IE" dirty="0"/>
              <a:t> í </a:t>
            </a:r>
            <a:r>
              <a:rPr lang="en-IE" dirty="0" err="1"/>
              <a:t>betri</a:t>
            </a:r>
            <a:r>
              <a:rPr lang="en-IE" dirty="0"/>
              <a:t> </a:t>
            </a:r>
            <a:r>
              <a:rPr lang="en-IE" dirty="0" err="1"/>
              <a:t>stöðu</a:t>
            </a:r>
            <a:r>
              <a:rPr lang="en-IE" dirty="0"/>
              <a:t> </a:t>
            </a:r>
            <a:r>
              <a:rPr lang="en-IE" dirty="0" err="1"/>
              <a:t>til</a:t>
            </a:r>
            <a:r>
              <a:rPr lang="en-IE" dirty="0"/>
              <a:t> </a:t>
            </a:r>
            <a:r>
              <a:rPr lang="en-IE" dirty="0" err="1"/>
              <a:t>að</a:t>
            </a:r>
            <a:r>
              <a:rPr lang="en-IE" dirty="0"/>
              <a:t> </a:t>
            </a:r>
            <a:r>
              <a:rPr lang="en-IE" dirty="0" err="1"/>
              <a:t>nýta</a:t>
            </a:r>
            <a:r>
              <a:rPr lang="en-IE" dirty="0"/>
              <a:t> </a:t>
            </a:r>
            <a:r>
              <a:rPr lang="en-IE" dirty="0" err="1"/>
              <a:t>þér</a:t>
            </a:r>
            <a:r>
              <a:rPr lang="en-IE" dirty="0"/>
              <a:t> </a:t>
            </a:r>
            <a:r>
              <a:rPr lang="en-IE" dirty="0" err="1"/>
              <a:t>tækifærið</a:t>
            </a:r>
            <a:r>
              <a:rPr lang="en-IE" dirty="0"/>
              <a:t> </a:t>
            </a:r>
            <a:r>
              <a:rPr lang="en-IE" dirty="0" err="1"/>
              <a:t>þegar</a:t>
            </a:r>
            <a:r>
              <a:rPr lang="en-IE" dirty="0"/>
              <a:t> </a:t>
            </a:r>
            <a:r>
              <a:rPr lang="en-IE" dirty="0" err="1"/>
              <a:t>það</a:t>
            </a:r>
            <a:r>
              <a:rPr lang="en-IE" dirty="0"/>
              <a:t> </a:t>
            </a:r>
            <a:r>
              <a:rPr lang="en-IE" dirty="0" err="1"/>
              <a:t>birtist</a:t>
            </a:r>
            <a:r>
              <a:rPr lang="en-IE" dirty="0"/>
              <a:t>.</a:t>
            </a:r>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3</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rmAutofit fontScale="92500" lnSpcReduction="20000"/>
          </a:bodyPr>
          <a:lstStyle/>
          <a:p>
            <a:r>
              <a:rPr lang="en-IE" dirty="0"/>
              <a:t>FYLGSTU MEÐ OG VERTU TILBÚIN FYRIR TÆKIFÆRIN ÞEGAR ÞAU BIRTAST</a:t>
            </a:r>
          </a:p>
        </p:txBody>
      </p:sp>
      <p:pic>
        <p:nvPicPr>
          <p:cNvPr id="15" name="Picture Placeholder 14">
            <a:extLst>
              <a:ext uri="{FF2B5EF4-FFF2-40B4-BE49-F238E27FC236}">
                <a16:creationId xmlns:a16="http://schemas.microsoft.com/office/drawing/2014/main" id="{5149AE77-FB72-456A-ACD9-A1D1E8567A6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6" name="TextBox 15">
            <a:extLst>
              <a:ext uri="{FF2B5EF4-FFF2-40B4-BE49-F238E27FC236}">
                <a16:creationId xmlns:a16="http://schemas.microsoft.com/office/drawing/2014/main" id="{5D652D41-A600-440F-A535-762227589F2C}"/>
              </a:ext>
            </a:extLst>
          </p:cNvPr>
          <p:cNvSpPr txBox="1"/>
          <p:nvPr/>
        </p:nvSpPr>
        <p:spPr>
          <a:xfrm>
            <a:off x="5398084" y="87868"/>
            <a:ext cx="6807781" cy="646331"/>
          </a:xfrm>
          <a:prstGeom prst="rect">
            <a:avLst/>
          </a:prstGeom>
          <a:noFill/>
        </p:spPr>
        <p:txBody>
          <a:bodyPr wrap="square">
            <a:spAutoFit/>
          </a:bodyPr>
          <a:lstStyle/>
          <a:p>
            <a:pPr algn="r"/>
            <a:r>
              <a:rPr lang="en-IE" dirty="0"/>
              <a:t>GÓÐ RÁÐ TIL AÐ UNDIRBÚA SIG FYRIR FRAMTÍÐAR MÖGULEIKA INNAN POPPMENNINGARFERÐAÞJÓNUSTU</a:t>
            </a:r>
          </a:p>
        </p:txBody>
      </p:sp>
    </p:spTree>
    <p:extLst>
      <p:ext uri="{BB962C8B-B14F-4D97-AF65-F5344CB8AC3E}">
        <p14:creationId xmlns:p14="http://schemas.microsoft.com/office/powerpoint/2010/main" val="581971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F67E0C-9AA2-4B4E-979F-D8DD43279D18}"/>
              </a:ext>
            </a:extLst>
          </p:cNvPr>
          <p:cNvSpPr>
            <a:spLocks noGrp="1"/>
          </p:cNvSpPr>
          <p:nvPr>
            <p:ph type="body" sz="quarter" idx="13"/>
          </p:nvPr>
        </p:nvSpPr>
        <p:spPr>
          <a:xfrm>
            <a:off x="6987896" y="286552"/>
            <a:ext cx="5040883" cy="1791502"/>
          </a:xfrm>
        </p:spPr>
        <p:txBody>
          <a:bodyPr/>
          <a:lstStyle/>
          <a:p>
            <a:r>
              <a:rPr lang="en-IE" dirty="0" err="1"/>
              <a:t>Fylgdu</a:t>
            </a:r>
            <a:r>
              <a:rPr lang="en-IE" dirty="0"/>
              <a:t> og </a:t>
            </a:r>
            <a:r>
              <a:rPr lang="en-IE" dirty="0" err="1"/>
              <a:t>skoðaðu</a:t>
            </a:r>
            <a:r>
              <a:rPr lang="en-IE" dirty="0"/>
              <a:t> </a:t>
            </a:r>
            <a:r>
              <a:rPr lang="en-IE" dirty="0" err="1"/>
              <a:t>myllumerkið</a:t>
            </a:r>
            <a:r>
              <a:rPr lang="en-IE" dirty="0"/>
              <a:t> #</a:t>
            </a:r>
            <a:r>
              <a:rPr lang="en-IE" dirty="0" err="1"/>
              <a:t>popculturetourism</a:t>
            </a:r>
            <a:endParaRPr lang="en-IE" dirty="0"/>
          </a:p>
        </p:txBody>
      </p:sp>
      <p:pic>
        <p:nvPicPr>
          <p:cNvPr id="11" name="Picture 10">
            <a:extLst>
              <a:ext uri="{FF2B5EF4-FFF2-40B4-BE49-F238E27FC236}">
                <a16:creationId xmlns:a16="http://schemas.microsoft.com/office/drawing/2014/main" id="{CA22A85F-8263-4690-B858-C3BC1B4061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41" r="6229" b="11116"/>
          <a:stretch/>
        </p:blipFill>
        <p:spPr>
          <a:xfrm>
            <a:off x="167984" y="608798"/>
            <a:ext cx="3986213" cy="3974361"/>
          </a:xfrm>
          <a:prstGeom prst="rect">
            <a:avLst/>
          </a:prstGeom>
        </p:spPr>
      </p:pic>
      <p:pic>
        <p:nvPicPr>
          <p:cNvPr id="9" name="Picture 8">
            <a:extLst>
              <a:ext uri="{FF2B5EF4-FFF2-40B4-BE49-F238E27FC236}">
                <a16:creationId xmlns:a16="http://schemas.microsoft.com/office/drawing/2014/main" id="{69AE1E5B-8C3D-46F6-8D4A-04F17969DD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37806" y="1973279"/>
            <a:ext cx="3648292" cy="3512004"/>
          </a:xfrm>
          <a:prstGeom prst="rect">
            <a:avLst/>
          </a:prstGeom>
        </p:spPr>
      </p:pic>
      <p:pic>
        <p:nvPicPr>
          <p:cNvPr id="13" name="Picture 12">
            <a:extLst>
              <a:ext uri="{FF2B5EF4-FFF2-40B4-BE49-F238E27FC236}">
                <a16:creationId xmlns:a16="http://schemas.microsoft.com/office/drawing/2014/main" id="{68C33AAE-D266-4B57-934C-686062A7E9F6}"/>
              </a:ext>
            </a:extLst>
          </p:cNvPr>
          <p:cNvPicPr>
            <a:picLocks noChangeAspect="1"/>
          </p:cNvPicPr>
          <p:nvPr/>
        </p:nvPicPr>
        <p:blipFill>
          <a:blip r:embed="rId4"/>
          <a:stretch>
            <a:fillRect/>
          </a:stretch>
        </p:blipFill>
        <p:spPr>
          <a:xfrm>
            <a:off x="3206466" y="2765211"/>
            <a:ext cx="4729162" cy="4029471"/>
          </a:xfrm>
          <a:prstGeom prst="rect">
            <a:avLst/>
          </a:prstGeom>
        </p:spPr>
      </p:pic>
    </p:spTree>
    <p:extLst>
      <p:ext uri="{BB962C8B-B14F-4D97-AF65-F5344CB8AC3E}">
        <p14:creationId xmlns:p14="http://schemas.microsoft.com/office/powerpoint/2010/main" val="3930657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02738" y="3903219"/>
            <a:ext cx="5467350" cy="1540321"/>
          </a:xfrm>
        </p:spPr>
        <p:txBody>
          <a:bodyPr/>
          <a:lstStyle/>
          <a:p>
            <a:r>
              <a:rPr lang="en-IE" dirty="0" err="1"/>
              <a:t>Að</a:t>
            </a:r>
            <a:r>
              <a:rPr lang="en-IE" dirty="0"/>
              <a:t> </a:t>
            </a:r>
            <a:r>
              <a:rPr lang="en-IE" dirty="0" err="1"/>
              <a:t>reyna</a:t>
            </a:r>
            <a:r>
              <a:rPr lang="en-IE" dirty="0"/>
              <a:t> </a:t>
            </a:r>
            <a:r>
              <a:rPr lang="en-IE" dirty="0" err="1"/>
              <a:t>eitthvað</a:t>
            </a:r>
            <a:r>
              <a:rPr lang="en-IE" dirty="0"/>
              <a:t> </a:t>
            </a:r>
            <a:r>
              <a:rPr lang="en-IE" dirty="0" err="1"/>
              <a:t>nýtt</a:t>
            </a:r>
            <a:r>
              <a:rPr lang="en-IE" dirty="0"/>
              <a:t> og </a:t>
            </a:r>
            <a:r>
              <a:rPr lang="en-IE" dirty="0" err="1"/>
              <a:t>öðruvísi</a:t>
            </a:r>
            <a:r>
              <a:rPr lang="en-IE" dirty="0"/>
              <a:t> </a:t>
            </a:r>
            <a:r>
              <a:rPr lang="en-IE" dirty="0" err="1"/>
              <a:t>felur</a:t>
            </a:r>
            <a:r>
              <a:rPr lang="en-IE" dirty="0"/>
              <a:t> í </a:t>
            </a:r>
            <a:r>
              <a:rPr lang="en-IE" dirty="0" err="1"/>
              <a:t>sér</a:t>
            </a:r>
            <a:r>
              <a:rPr lang="en-IE" dirty="0"/>
              <a:t> </a:t>
            </a:r>
            <a:r>
              <a:rPr lang="en-IE" dirty="0" err="1"/>
              <a:t>margvíslegar</a:t>
            </a:r>
            <a:r>
              <a:rPr lang="en-IE" dirty="0"/>
              <a:t> </a:t>
            </a:r>
            <a:r>
              <a:rPr lang="en-IE" dirty="0" err="1"/>
              <a:t>áskoranir</a:t>
            </a:r>
            <a:r>
              <a:rPr lang="en-IE" dirty="0"/>
              <a:t>. </a:t>
            </a:r>
            <a:r>
              <a:rPr lang="en-IE" dirty="0" err="1"/>
              <a:t>Að</a:t>
            </a:r>
            <a:r>
              <a:rPr lang="en-IE" dirty="0"/>
              <a:t> </a:t>
            </a:r>
            <a:r>
              <a:rPr lang="en-IE" dirty="0" err="1"/>
              <a:t>læra</a:t>
            </a:r>
            <a:r>
              <a:rPr lang="en-IE" dirty="0"/>
              <a:t> </a:t>
            </a:r>
            <a:r>
              <a:rPr lang="en-IE" dirty="0" err="1"/>
              <a:t>af</a:t>
            </a:r>
            <a:r>
              <a:rPr lang="en-IE" dirty="0"/>
              <a:t> og </a:t>
            </a:r>
            <a:r>
              <a:rPr lang="en-IE" dirty="0" err="1"/>
              <a:t>hafa</a:t>
            </a:r>
            <a:r>
              <a:rPr lang="en-IE" dirty="0"/>
              <a:t> </a:t>
            </a:r>
            <a:r>
              <a:rPr lang="en-IE" dirty="0" err="1"/>
              <a:t>samskipti</a:t>
            </a:r>
            <a:r>
              <a:rPr lang="en-IE" dirty="0"/>
              <a:t> </a:t>
            </a:r>
            <a:r>
              <a:rPr lang="en-IE" dirty="0" err="1"/>
              <a:t>við</a:t>
            </a:r>
            <a:r>
              <a:rPr lang="en-IE" dirty="0"/>
              <a:t> </a:t>
            </a:r>
            <a:r>
              <a:rPr lang="en-IE" dirty="0" err="1"/>
              <a:t>kollega</a:t>
            </a:r>
            <a:r>
              <a:rPr lang="en-IE" dirty="0"/>
              <a:t> </a:t>
            </a:r>
            <a:r>
              <a:rPr lang="en-IE" dirty="0" err="1"/>
              <a:t>þína</a:t>
            </a:r>
            <a:r>
              <a:rPr lang="en-IE" dirty="0"/>
              <a:t> og </a:t>
            </a:r>
            <a:r>
              <a:rPr lang="en-IE" dirty="0" err="1"/>
              <a:t>ræða</a:t>
            </a:r>
            <a:r>
              <a:rPr lang="en-IE" dirty="0"/>
              <a:t> </a:t>
            </a:r>
            <a:r>
              <a:rPr lang="en-IE" dirty="0" err="1"/>
              <a:t>þau</a:t>
            </a:r>
            <a:r>
              <a:rPr lang="en-IE" dirty="0"/>
              <a:t> </a:t>
            </a:r>
            <a:r>
              <a:rPr lang="en-IE" dirty="0" err="1"/>
              <a:t>tækifæri</a:t>
            </a:r>
            <a:r>
              <a:rPr lang="en-IE" dirty="0"/>
              <a:t> </a:t>
            </a:r>
            <a:r>
              <a:rPr lang="en-IE" dirty="0" err="1"/>
              <a:t>sem</a:t>
            </a:r>
            <a:r>
              <a:rPr lang="en-IE" dirty="0"/>
              <a:t> </a:t>
            </a:r>
            <a:r>
              <a:rPr lang="en-IE" dirty="0" err="1"/>
              <a:t>felast</a:t>
            </a:r>
            <a:r>
              <a:rPr lang="en-IE" dirty="0"/>
              <a:t> í </a:t>
            </a:r>
            <a:r>
              <a:rPr lang="en-IE" dirty="0" err="1"/>
              <a:t>poppmenningar-ferðaþjónustu</a:t>
            </a:r>
            <a:r>
              <a:rPr lang="en-IE" dirty="0"/>
              <a:t> </a:t>
            </a:r>
            <a:r>
              <a:rPr lang="en-IE" dirty="0" err="1"/>
              <a:t>er</a:t>
            </a:r>
            <a:r>
              <a:rPr lang="en-IE" dirty="0"/>
              <a:t> </a:t>
            </a:r>
            <a:r>
              <a:rPr lang="en-IE" dirty="0" err="1"/>
              <a:t>frábær</a:t>
            </a:r>
            <a:r>
              <a:rPr lang="en-IE" dirty="0"/>
              <a:t> </a:t>
            </a:r>
            <a:r>
              <a:rPr lang="en-IE" dirty="0" err="1"/>
              <a:t>leið</a:t>
            </a:r>
            <a:r>
              <a:rPr lang="en-IE" dirty="0"/>
              <a:t> </a:t>
            </a:r>
            <a:r>
              <a:rPr lang="en-IE" dirty="0" err="1"/>
              <a:t>til</a:t>
            </a:r>
            <a:r>
              <a:rPr lang="en-IE" dirty="0"/>
              <a:t> </a:t>
            </a:r>
            <a:r>
              <a:rPr lang="en-IE" dirty="0" err="1"/>
              <a:t>að</a:t>
            </a:r>
            <a:r>
              <a:rPr lang="en-IE" dirty="0"/>
              <a:t> </a:t>
            </a:r>
            <a:r>
              <a:rPr lang="en-IE" dirty="0" err="1"/>
              <a:t>byggja</a:t>
            </a:r>
            <a:r>
              <a:rPr lang="en-IE" dirty="0"/>
              <a:t> </a:t>
            </a:r>
            <a:r>
              <a:rPr lang="en-IE" dirty="0" err="1"/>
              <a:t>upp</a:t>
            </a:r>
            <a:r>
              <a:rPr lang="en-IE" dirty="0"/>
              <a:t> </a:t>
            </a:r>
            <a:r>
              <a:rPr lang="en-IE" dirty="0" err="1"/>
              <a:t>þekkingu</a:t>
            </a:r>
            <a:r>
              <a:rPr lang="en-IE" dirty="0"/>
              <a:t> </a:t>
            </a:r>
            <a:r>
              <a:rPr lang="en-IE" dirty="0" err="1"/>
              <a:t>þína</a:t>
            </a:r>
            <a:r>
              <a:rPr lang="en-IE" dirty="0"/>
              <a:t>, </a:t>
            </a:r>
            <a:r>
              <a:rPr lang="en-IE" dirty="0" err="1"/>
              <a:t>færni</a:t>
            </a:r>
            <a:r>
              <a:rPr lang="en-IE" dirty="0"/>
              <a:t> og </a:t>
            </a:r>
            <a:r>
              <a:rPr lang="en-IE" dirty="0" err="1"/>
              <a:t>sjálfstraust</a:t>
            </a:r>
            <a:r>
              <a:rPr lang="en-IE" dirty="0"/>
              <a:t> </a:t>
            </a:r>
            <a:r>
              <a:rPr lang="en-IE" dirty="0" err="1"/>
              <a:t>til</a:t>
            </a:r>
            <a:r>
              <a:rPr lang="en-IE" dirty="0"/>
              <a:t> </a:t>
            </a:r>
            <a:r>
              <a:rPr lang="en-IE" dirty="0" err="1"/>
              <a:t>að</a:t>
            </a:r>
            <a:r>
              <a:rPr lang="en-IE" dirty="0"/>
              <a:t> </a:t>
            </a:r>
            <a:r>
              <a:rPr lang="en-IE" dirty="0" err="1"/>
              <a:t>takast</a:t>
            </a:r>
            <a:r>
              <a:rPr lang="en-IE" dirty="0"/>
              <a:t> á </a:t>
            </a:r>
            <a:r>
              <a:rPr lang="en-IE" dirty="0" err="1"/>
              <a:t>við</a:t>
            </a:r>
            <a:r>
              <a:rPr lang="en-IE" dirty="0"/>
              <a:t> </a:t>
            </a:r>
            <a:r>
              <a:rPr lang="en-IE" dirty="0" err="1"/>
              <a:t>áskoranirnar</a:t>
            </a:r>
            <a:r>
              <a:rPr lang="en-IE" dirty="0"/>
              <a:t>.</a:t>
            </a:r>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4</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rmAutofit fontScale="70000" lnSpcReduction="20000"/>
          </a:bodyPr>
          <a:lstStyle/>
          <a:p>
            <a:r>
              <a:rPr lang="en-IE" dirty="0"/>
              <a:t>MYNDAÐU TENGSLANET VIÐ ÖNNUR FERÐAÞJÓNUSTUFYRIRÆKI SEM NÝTA SÉR POPPMENNINGU</a:t>
            </a:r>
          </a:p>
        </p:txBody>
      </p:sp>
      <p:pic>
        <p:nvPicPr>
          <p:cNvPr id="7" name="Picture Placeholder 6">
            <a:extLst>
              <a:ext uri="{FF2B5EF4-FFF2-40B4-BE49-F238E27FC236}">
                <a16:creationId xmlns:a16="http://schemas.microsoft.com/office/drawing/2014/main" id="{49DD3F29-167E-4861-AAA4-56DBB3064AA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9D29475C-6AD1-482E-927D-660C5F308497}"/>
              </a:ext>
            </a:extLst>
          </p:cNvPr>
          <p:cNvSpPr txBox="1"/>
          <p:nvPr/>
        </p:nvSpPr>
        <p:spPr>
          <a:xfrm>
            <a:off x="0" y="5310346"/>
            <a:ext cx="5467350" cy="923330"/>
          </a:xfrm>
          <a:prstGeom prst="rect">
            <a:avLst/>
          </a:prstGeom>
          <a:solidFill>
            <a:srgbClr val="DD1B50"/>
          </a:solidFill>
        </p:spPr>
        <p:txBody>
          <a:bodyPr wrap="square" rtlCol="0">
            <a:spAutoFit/>
          </a:bodyPr>
          <a:lstStyle/>
          <a:p>
            <a:r>
              <a:rPr lang="en-IE" dirty="0" err="1">
                <a:solidFill>
                  <a:schemeClr val="bg1"/>
                </a:solidFill>
              </a:rPr>
              <a:t>Þú</a:t>
            </a:r>
            <a:r>
              <a:rPr lang="en-IE" dirty="0">
                <a:solidFill>
                  <a:schemeClr val="bg1"/>
                </a:solidFill>
              </a:rPr>
              <a:t> </a:t>
            </a:r>
            <a:r>
              <a:rPr lang="en-IE" dirty="0" err="1">
                <a:solidFill>
                  <a:schemeClr val="bg1"/>
                </a:solidFill>
              </a:rPr>
              <a:t>getur</a:t>
            </a:r>
            <a:r>
              <a:rPr lang="en-IE" dirty="0">
                <a:solidFill>
                  <a:schemeClr val="bg1"/>
                </a:solidFill>
              </a:rPr>
              <a:t> </a:t>
            </a:r>
            <a:r>
              <a:rPr lang="en-IE" dirty="0" err="1">
                <a:solidFill>
                  <a:schemeClr val="bg1"/>
                </a:solidFill>
              </a:rPr>
              <a:t>tengst</a:t>
            </a:r>
            <a:r>
              <a:rPr lang="en-IE" dirty="0">
                <a:solidFill>
                  <a:schemeClr val="bg1"/>
                </a:solidFill>
              </a:rPr>
              <a:t> </a:t>
            </a:r>
            <a:r>
              <a:rPr lang="en-IE" dirty="0" err="1">
                <a:solidFill>
                  <a:schemeClr val="bg1"/>
                </a:solidFill>
              </a:rPr>
              <a:t>öðrum</a:t>
            </a:r>
            <a:r>
              <a:rPr lang="en-IE" dirty="0">
                <a:solidFill>
                  <a:schemeClr val="bg1"/>
                </a:solidFill>
              </a:rPr>
              <a:t> </a:t>
            </a:r>
            <a:r>
              <a:rPr lang="en-IE" dirty="0" err="1">
                <a:solidFill>
                  <a:schemeClr val="bg1"/>
                </a:solidFill>
              </a:rPr>
              <a:t>áhugasömum</a:t>
            </a:r>
            <a:r>
              <a:rPr lang="en-IE" dirty="0">
                <a:solidFill>
                  <a:schemeClr val="bg1"/>
                </a:solidFill>
              </a:rPr>
              <a:t> </a:t>
            </a:r>
            <a:r>
              <a:rPr lang="en-IE" dirty="0" err="1">
                <a:solidFill>
                  <a:schemeClr val="bg1"/>
                </a:solidFill>
              </a:rPr>
              <a:t>ferðaþjónustuaðilum</a:t>
            </a:r>
            <a:r>
              <a:rPr lang="en-IE" dirty="0">
                <a:solidFill>
                  <a:schemeClr val="bg1"/>
                </a:solidFill>
              </a:rPr>
              <a:t> á Facebook </a:t>
            </a:r>
            <a:r>
              <a:rPr lang="en-IE" dirty="0" err="1">
                <a:solidFill>
                  <a:schemeClr val="bg1"/>
                </a:solidFill>
              </a:rPr>
              <a:t>síðu</a:t>
            </a:r>
            <a:r>
              <a:rPr lang="en-IE" dirty="0">
                <a:solidFill>
                  <a:schemeClr val="bg1"/>
                </a:solidFill>
              </a:rPr>
              <a:t> OUTPACE </a:t>
            </a:r>
            <a:r>
              <a:rPr lang="en-IE" dirty="0" err="1">
                <a:solidFill>
                  <a:schemeClr val="bg1"/>
                </a:solidFill>
              </a:rPr>
              <a:t>verkefnisins</a:t>
            </a:r>
            <a:r>
              <a:rPr lang="en-IE" dirty="0">
                <a:solidFill>
                  <a:schemeClr val="bg1"/>
                </a:solidFill>
              </a:rPr>
              <a:t>: www.facebook.com/outpaceeu </a:t>
            </a:r>
          </a:p>
        </p:txBody>
      </p:sp>
    </p:spTree>
    <p:extLst>
      <p:ext uri="{BB962C8B-B14F-4D97-AF65-F5344CB8AC3E}">
        <p14:creationId xmlns:p14="http://schemas.microsoft.com/office/powerpoint/2010/main" val="1666657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6ED93EC-F398-48CA-8E76-FB98A5A4A0C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24B400F-8B9E-481E-91B5-6E9F928B43E6}"/>
              </a:ext>
            </a:extLst>
          </p:cNvPr>
          <p:cNvSpPr>
            <a:spLocks noGrp="1"/>
          </p:cNvSpPr>
          <p:nvPr>
            <p:ph type="body" sz="quarter" idx="13"/>
          </p:nvPr>
        </p:nvSpPr>
        <p:spPr/>
        <p:txBody>
          <a:bodyPr>
            <a:normAutofit fontScale="77500" lnSpcReduction="20000"/>
          </a:bodyPr>
          <a:lstStyle/>
          <a:p>
            <a:r>
              <a:rPr lang="en-IE" dirty="0"/>
              <a:t>KENNSLUPAKKI 6 ÆFING 1:</a:t>
            </a:r>
          </a:p>
          <a:p>
            <a:r>
              <a:rPr lang="en-IE" dirty="0"/>
              <a:t>AÐ SKIPULEGGJA SVÆÐISBUNDIÐ VÖRUMERKI TENGT POPPMENNINGARFERÐAÞJÓNUSTU</a:t>
            </a:r>
          </a:p>
        </p:txBody>
      </p:sp>
      <p:sp>
        <p:nvSpPr>
          <p:cNvPr id="4" name="Text Placeholder 3">
            <a:extLst>
              <a:ext uri="{FF2B5EF4-FFF2-40B4-BE49-F238E27FC236}">
                <a16:creationId xmlns:a16="http://schemas.microsoft.com/office/drawing/2014/main" id="{1FE666BB-CCB9-41B5-8B07-69DF9F5D1F88}"/>
              </a:ext>
            </a:extLst>
          </p:cNvPr>
          <p:cNvSpPr>
            <a:spLocks noGrp="1"/>
          </p:cNvSpPr>
          <p:nvPr>
            <p:ph type="body" sz="quarter" idx="14"/>
          </p:nvPr>
        </p:nvSpPr>
        <p:spPr>
          <a:xfrm>
            <a:off x="682389" y="2917372"/>
            <a:ext cx="5005892" cy="2090057"/>
          </a:xfrm>
        </p:spPr>
        <p:txBody>
          <a:bodyPr/>
          <a:lstStyle/>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Þín markaðsstofa/áfangastofa hefur beðið þig um að koma á fót stýrihóp fyrir poppmenningarferðaþjónustu í þínu nærumhverfi til að þróa sterkt svæðisbundið vörumerki. Íhugaðu eftirfarandi: Hverskonar hagsmunaaðila myndir þú nálgast? Hvernig myndir þú hafa samskipti við þá? Hvernig mynduð þið vinna saman að því að þróa svæðisbundið vörumerki?</a:t>
            </a:r>
            <a:endParaRPr lang="en-IE" dirty="0"/>
          </a:p>
        </p:txBody>
      </p:sp>
    </p:spTree>
    <p:extLst>
      <p:ext uri="{BB962C8B-B14F-4D97-AF65-F5344CB8AC3E}">
        <p14:creationId xmlns:p14="http://schemas.microsoft.com/office/powerpoint/2010/main" val="3504945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4B400F-8B9E-481E-91B5-6E9F928B43E6}"/>
              </a:ext>
            </a:extLst>
          </p:cNvPr>
          <p:cNvSpPr>
            <a:spLocks noGrp="1"/>
          </p:cNvSpPr>
          <p:nvPr>
            <p:ph type="body" sz="quarter" idx="13"/>
          </p:nvPr>
        </p:nvSpPr>
        <p:spPr/>
        <p:txBody>
          <a:bodyPr>
            <a:normAutofit/>
          </a:bodyPr>
          <a:lstStyle/>
          <a:p>
            <a:r>
              <a:rPr lang="en-IE" dirty="0"/>
              <a:t>KENNSLUPAKKI 6 ÆFING 2: </a:t>
            </a:r>
          </a:p>
          <a:p>
            <a:r>
              <a:rPr lang="en-IE" dirty="0"/>
              <a:t>ENDURMETA OG BÆTA</a:t>
            </a:r>
          </a:p>
        </p:txBody>
      </p:sp>
      <p:sp>
        <p:nvSpPr>
          <p:cNvPr id="4" name="Text Placeholder 3">
            <a:extLst>
              <a:ext uri="{FF2B5EF4-FFF2-40B4-BE49-F238E27FC236}">
                <a16:creationId xmlns:a16="http://schemas.microsoft.com/office/drawing/2014/main" id="{1FE666BB-CCB9-41B5-8B07-69DF9F5D1F88}"/>
              </a:ext>
            </a:extLst>
          </p:cNvPr>
          <p:cNvSpPr>
            <a:spLocks noGrp="1"/>
          </p:cNvSpPr>
          <p:nvPr>
            <p:ph type="body" sz="quarter" idx="14"/>
          </p:nvPr>
        </p:nvSpPr>
        <p:spPr>
          <a:xfrm>
            <a:off x="682389" y="2249079"/>
            <a:ext cx="5005892" cy="5867813"/>
          </a:xfrm>
        </p:spPr>
        <p:txBody>
          <a:bodyPr/>
          <a:lstStyle/>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Þegar ferðaþjónustuafurðin þín tengdri poppmenningu hefur verið hleypt af stokkunum er mikilvægt að halda áfram að meta og fylgjast með til að tryggja að hún haldi áfram að vera aðlaðandi fyrir viðskiptavini. Til að aðstoða þig við þetta mikilvæga verkefni skaltu útbúa gátlista fyrir </a:t>
            </a:r>
            <a:r>
              <a:rPr lang="is-IS" sz="1600" dirty="0">
                <a:latin typeface="Calibri" panose="020F0502020204030204" pitchFamily="34" charset="0"/>
                <a:ea typeface="Calibri" panose="020F0502020204030204" pitchFamily="34" charset="0"/>
                <a:cs typeface="Times New Roman" panose="02020603050405020304" pitchFamily="18" charset="0"/>
              </a:rPr>
              <a:t>atriði</a:t>
            </a:r>
            <a:r>
              <a:rPr lang="is-IS" sz="1600" dirty="0">
                <a:effectLst/>
                <a:latin typeface="Calibri" panose="020F0502020204030204" pitchFamily="34" charset="0"/>
                <a:ea typeface="Calibri" panose="020F0502020204030204" pitchFamily="34" charset="0"/>
                <a:cs typeface="Times New Roman" panose="02020603050405020304" pitchFamily="18" charset="0"/>
              </a:rPr>
              <a:t> sem þarf að </a:t>
            </a:r>
            <a:r>
              <a:rPr lang="is-IS" sz="1600" dirty="0">
                <a:latin typeface="Calibri" panose="020F0502020204030204" pitchFamily="34" charset="0"/>
                <a:ea typeface="Calibri" panose="020F0502020204030204" pitchFamily="34" charset="0"/>
                <a:cs typeface="Times New Roman" panose="02020603050405020304" pitchFamily="18" charset="0"/>
              </a:rPr>
              <a:t>framkvæma</a:t>
            </a:r>
            <a:r>
              <a:rPr lang="is-IS" sz="1600" dirty="0">
                <a:effectLst/>
                <a:latin typeface="Calibri" panose="020F0502020204030204" pitchFamily="34" charset="0"/>
                <a:ea typeface="Calibri" panose="020F0502020204030204" pitchFamily="34" charset="0"/>
                <a:cs typeface="Times New Roman" panose="02020603050405020304" pitchFamily="18" charset="0"/>
              </a:rPr>
              <a:t> undir fyrirsögnunum - til skamms tíma, miðlungs og langtíma.</a:t>
            </a:r>
          </a:p>
          <a:p>
            <a:pPr>
              <a:lnSpc>
                <a:spcPct val="107000"/>
              </a:lnSpc>
              <a:spcAft>
                <a:spcPts val="800"/>
              </a:spcAft>
            </a:pPr>
            <a:r>
              <a:rPr lang="is-IS" sz="1600" dirty="0">
                <a:latin typeface="Calibri" panose="020F0502020204030204" pitchFamily="34" charset="0"/>
                <a:cs typeface="Times New Roman" panose="02020603050405020304" pitchFamily="18" charset="0"/>
              </a:rPr>
              <a:t>Tékklistinn gæti falið í sér að hressa upp á vefsíðuna þína, halda samfélagsmiðlum uppfærðum, rannsaka breytingar á ferðaþjónustu tengdri poppmenningu á þínu svæði og hafa samband við markaðsstofuna til að halda áfram að samræma framboðið þitt að svæðisbundinni stefnu.</a:t>
            </a:r>
            <a:endParaRPr lang="en-IE" sz="1600" dirty="0"/>
          </a:p>
        </p:txBody>
      </p:sp>
      <p:pic>
        <p:nvPicPr>
          <p:cNvPr id="16" name="Picture Placeholder 15">
            <a:extLst>
              <a:ext uri="{FF2B5EF4-FFF2-40B4-BE49-F238E27FC236}">
                <a16:creationId xmlns:a16="http://schemas.microsoft.com/office/drawing/2014/main" id="{2C3950B4-B02E-40D8-B768-1FCD351A5C4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5468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0DD96D-6BF6-D54B-A106-3305D0491497}"/>
              </a:ext>
            </a:extLst>
          </p:cNvPr>
          <p:cNvSpPr>
            <a:spLocks noGrp="1"/>
          </p:cNvSpPr>
          <p:nvPr>
            <p:ph type="body" sz="quarter" idx="13"/>
          </p:nvPr>
        </p:nvSpPr>
        <p:spPr>
          <a:xfrm>
            <a:off x="85725" y="3086100"/>
            <a:ext cx="4994275" cy="2886075"/>
          </a:xfrm>
        </p:spPr>
        <p:txBody>
          <a:bodyPr>
            <a:noAutofit/>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sz="2800" dirty="0"/>
              <a:t>NÆST: </a:t>
            </a:r>
            <a:r>
              <a:rPr lang="en-US" sz="2800" b="0" dirty="0"/>
              <a:t>OUTPACE </a:t>
            </a:r>
            <a:r>
              <a:rPr lang="en-US" sz="2800" b="0" dirty="0" err="1"/>
              <a:t>námskeiði</a:t>
            </a:r>
            <a:r>
              <a:rPr lang="en-US" sz="2800" b="0" dirty="0"/>
              <a:t> </a:t>
            </a:r>
            <a:r>
              <a:rPr lang="en-US" sz="2800" b="0" dirty="0" err="1"/>
              <a:t>okkar</a:t>
            </a:r>
            <a:r>
              <a:rPr lang="en-US" sz="2800" b="0" dirty="0"/>
              <a:t> </a:t>
            </a:r>
            <a:r>
              <a:rPr lang="en-US" sz="2800" b="0" dirty="0" err="1"/>
              <a:t>er</a:t>
            </a:r>
            <a:r>
              <a:rPr lang="en-US" sz="2800" b="0" dirty="0"/>
              <a:t> </a:t>
            </a:r>
            <a:r>
              <a:rPr lang="en-US" sz="2800" b="0" dirty="0" err="1"/>
              <a:t>lokið</a:t>
            </a:r>
            <a:r>
              <a:rPr lang="en-US" sz="2800" b="0" dirty="0"/>
              <a:t>. </a:t>
            </a:r>
            <a:r>
              <a:rPr lang="en-US" sz="2800" b="0" dirty="0" err="1"/>
              <a:t>Það</a:t>
            </a:r>
            <a:r>
              <a:rPr lang="en-US" sz="2800" b="0" dirty="0"/>
              <a:t> eina </a:t>
            </a:r>
            <a:r>
              <a:rPr lang="en-US" sz="2800" b="0" dirty="0" err="1"/>
              <a:t>sem</a:t>
            </a:r>
            <a:r>
              <a:rPr lang="en-US" sz="2800" b="0" dirty="0"/>
              <a:t> er </a:t>
            </a:r>
            <a:r>
              <a:rPr lang="en-US" sz="2800" b="0" dirty="0" err="1"/>
              <a:t>eftir</a:t>
            </a:r>
            <a:r>
              <a:rPr lang="en-US" sz="2800" b="0" dirty="0"/>
              <a:t> </a:t>
            </a:r>
            <a:r>
              <a:rPr lang="en-US" sz="2800" b="0" dirty="0" err="1"/>
              <a:t>núna</a:t>
            </a:r>
            <a:r>
              <a:rPr lang="en-US" sz="2800" b="0" dirty="0"/>
              <a:t> er </a:t>
            </a:r>
            <a:r>
              <a:rPr lang="en-US" sz="2800" b="0" dirty="0" err="1"/>
              <a:t>að</a:t>
            </a:r>
            <a:r>
              <a:rPr lang="en-US" sz="2800" b="0" dirty="0"/>
              <a:t> </a:t>
            </a:r>
            <a:r>
              <a:rPr lang="en-US" sz="2800" b="0" dirty="0" err="1"/>
              <a:t>þú</a:t>
            </a:r>
            <a:r>
              <a:rPr lang="en-US" sz="2800" b="0" dirty="0"/>
              <a:t> </a:t>
            </a:r>
            <a:r>
              <a:rPr lang="en-US" sz="2800" b="0" dirty="0" err="1"/>
              <a:t>hrindir</a:t>
            </a:r>
            <a:r>
              <a:rPr lang="en-US" sz="2800" b="0" dirty="0"/>
              <a:t> </a:t>
            </a:r>
            <a:r>
              <a:rPr lang="en-US" sz="2800" b="0" dirty="0" err="1"/>
              <a:t>þessari</a:t>
            </a:r>
            <a:r>
              <a:rPr lang="en-US" sz="2800" b="0" dirty="0"/>
              <a:t> </a:t>
            </a:r>
            <a:r>
              <a:rPr lang="en-US" sz="2800" b="0" dirty="0" err="1"/>
              <a:t>nýju</a:t>
            </a:r>
            <a:r>
              <a:rPr lang="en-US" sz="2800" b="0" dirty="0"/>
              <a:t> </a:t>
            </a:r>
            <a:r>
              <a:rPr lang="en-US" sz="2800" b="0" dirty="0" err="1"/>
              <a:t>þekkingu</a:t>
            </a:r>
            <a:r>
              <a:rPr lang="en-US" sz="2800" b="0" dirty="0"/>
              <a:t> </a:t>
            </a:r>
            <a:r>
              <a:rPr lang="en-US" sz="2800" b="0" dirty="0" err="1"/>
              <a:t>þinni</a:t>
            </a:r>
            <a:r>
              <a:rPr lang="en-US" sz="2800" b="0" dirty="0"/>
              <a:t> á </a:t>
            </a:r>
            <a:r>
              <a:rPr lang="en-US" sz="2800" b="0" dirty="0" err="1"/>
              <a:t>poppmenningarferðaþjónustu</a:t>
            </a:r>
            <a:r>
              <a:rPr lang="en-US" sz="2800" b="0" dirty="0"/>
              <a:t> í </a:t>
            </a:r>
            <a:r>
              <a:rPr lang="en-US" sz="2800" b="0" dirty="0" err="1"/>
              <a:t>framkvæmd</a:t>
            </a:r>
            <a:r>
              <a:rPr lang="en-US" sz="2800" b="0" dirty="0"/>
              <a:t>!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sz="2800" b="0" dirty="0" err="1"/>
              <a:t>Megi</a:t>
            </a:r>
            <a:r>
              <a:rPr lang="en-US" sz="2800" b="0" dirty="0"/>
              <a:t> </a:t>
            </a:r>
            <a:r>
              <a:rPr lang="en-US" sz="2800" b="0" dirty="0" err="1"/>
              <a:t>Mátturinn</a:t>
            </a:r>
            <a:r>
              <a:rPr lang="en-US" sz="2800" b="0" dirty="0"/>
              <a:t> </a:t>
            </a:r>
            <a:r>
              <a:rPr lang="en-US" sz="2800" b="0" dirty="0" err="1"/>
              <a:t>vera</a:t>
            </a:r>
            <a:r>
              <a:rPr lang="en-US" sz="2800" b="0" dirty="0"/>
              <a:t> </a:t>
            </a:r>
            <a:r>
              <a:rPr lang="en-US" sz="2800" b="0" dirty="0" err="1"/>
              <a:t>með</a:t>
            </a:r>
            <a:r>
              <a:rPr lang="en-US" sz="2800" b="0" dirty="0"/>
              <a:t> </a:t>
            </a:r>
            <a:r>
              <a:rPr lang="en-US" sz="2800" b="0" dirty="0" err="1"/>
              <a:t>þér</a:t>
            </a:r>
            <a:r>
              <a:rPr lang="en-US" sz="2800" b="0" dirty="0"/>
              <a:t>!</a:t>
            </a:r>
          </a:p>
        </p:txBody>
      </p:sp>
      <p:pic>
        <p:nvPicPr>
          <p:cNvPr id="10" name="Picture Placeholder 9">
            <a:extLst>
              <a:ext uri="{FF2B5EF4-FFF2-40B4-BE49-F238E27FC236}">
                <a16:creationId xmlns:a16="http://schemas.microsoft.com/office/drawing/2014/main" id="{C8088E65-56FB-4501-A58C-9A2A6549B90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a:fillRect/>
          </a:stretch>
        </p:blipFill>
        <p:spPr/>
      </p:pic>
    </p:spTree>
    <p:extLst>
      <p:ext uri="{BB962C8B-B14F-4D97-AF65-F5344CB8AC3E}">
        <p14:creationId xmlns:p14="http://schemas.microsoft.com/office/powerpoint/2010/main" val="1438417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562304-6B26-440A-B79B-29E03CE3436F}"/>
              </a:ext>
            </a:extLst>
          </p:cNvPr>
          <p:cNvSpPr>
            <a:spLocks noGrp="1"/>
          </p:cNvSpPr>
          <p:nvPr>
            <p:ph type="body" sz="quarter" idx="13"/>
          </p:nvPr>
        </p:nvSpPr>
        <p:spPr/>
        <p:txBody>
          <a:bodyPr/>
          <a:lstStyle/>
          <a:p>
            <a:r>
              <a:rPr lang="en-IE" dirty="0" err="1"/>
              <a:t>Finnst</a:t>
            </a:r>
            <a:r>
              <a:rPr lang="en-IE" dirty="0"/>
              <a:t> </a:t>
            </a:r>
            <a:r>
              <a:rPr lang="en-IE" dirty="0" err="1"/>
              <a:t>þér</a:t>
            </a:r>
            <a:r>
              <a:rPr lang="en-IE" dirty="0"/>
              <a:t> </a:t>
            </a:r>
            <a:r>
              <a:rPr lang="en-IE" dirty="0" err="1"/>
              <a:t>þú</a:t>
            </a:r>
            <a:r>
              <a:rPr lang="en-IE" dirty="0"/>
              <a:t> </a:t>
            </a:r>
            <a:r>
              <a:rPr lang="en-IE" dirty="0" err="1"/>
              <a:t>þurfa</a:t>
            </a:r>
            <a:r>
              <a:rPr lang="en-IE" dirty="0"/>
              <a:t> </a:t>
            </a:r>
            <a:r>
              <a:rPr lang="en-IE" dirty="0" err="1"/>
              <a:t>fleiri</a:t>
            </a:r>
            <a:r>
              <a:rPr lang="en-IE" dirty="0"/>
              <a:t> </a:t>
            </a:r>
            <a:r>
              <a:rPr lang="en-IE" dirty="0" err="1"/>
              <a:t>námsúrræði</a:t>
            </a:r>
            <a:r>
              <a:rPr lang="en-IE" dirty="0"/>
              <a:t> </a:t>
            </a:r>
            <a:r>
              <a:rPr lang="en-IE" dirty="0" err="1"/>
              <a:t>eða</a:t>
            </a:r>
            <a:r>
              <a:rPr lang="en-IE" dirty="0"/>
              <a:t> </a:t>
            </a:r>
            <a:r>
              <a:rPr lang="en-IE" dirty="0" err="1"/>
              <a:t>stuðning</a:t>
            </a:r>
            <a:r>
              <a:rPr lang="en-IE" dirty="0"/>
              <a:t>? </a:t>
            </a:r>
            <a:r>
              <a:rPr lang="en-IE" dirty="0" err="1"/>
              <a:t>Heimsæktu</a:t>
            </a:r>
            <a:r>
              <a:rPr lang="en-IE" dirty="0"/>
              <a:t> </a:t>
            </a:r>
            <a:r>
              <a:rPr lang="en-IE" dirty="0">
                <a:hlinkClick r:id="rId2"/>
              </a:rPr>
              <a:t>www.popculturetourism.eu</a:t>
            </a:r>
            <a:r>
              <a:rPr lang="en-IE" dirty="0"/>
              <a:t> </a:t>
            </a:r>
          </a:p>
        </p:txBody>
      </p:sp>
      <p:pic>
        <p:nvPicPr>
          <p:cNvPr id="9" name="Picture Placeholder 8">
            <a:extLst>
              <a:ext uri="{FF2B5EF4-FFF2-40B4-BE49-F238E27FC236}">
                <a16:creationId xmlns:a16="http://schemas.microsoft.com/office/drawing/2014/main" id="{E43FCF1F-74B3-4200-8BEB-73D7FFB0F80C}"/>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043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9613610-3ED9-4751-BF90-252D0A11536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4470242" y="3844190"/>
            <a:ext cx="2771571" cy="3013810"/>
          </a:xfrm>
        </p:spPr>
      </p:pic>
      <p:sp>
        <p:nvSpPr>
          <p:cNvPr id="4" name="Text Placeholder 3">
            <a:extLst>
              <a:ext uri="{FF2B5EF4-FFF2-40B4-BE49-F238E27FC236}">
                <a16:creationId xmlns:a16="http://schemas.microsoft.com/office/drawing/2014/main" id="{29211777-06CC-4D20-96E3-51725F3AD243}"/>
              </a:ext>
            </a:extLst>
          </p:cNvPr>
          <p:cNvSpPr>
            <a:spLocks noGrp="1"/>
          </p:cNvSpPr>
          <p:nvPr>
            <p:ph type="body" sz="quarter" idx="13"/>
          </p:nvPr>
        </p:nvSpPr>
        <p:spPr>
          <a:xfrm>
            <a:off x="6959151" y="297595"/>
            <a:ext cx="5227019" cy="1791502"/>
          </a:xfrm>
        </p:spPr>
        <p:txBody>
          <a:bodyPr>
            <a:normAutofit/>
          </a:bodyPr>
          <a:lstStyle/>
          <a:p>
            <a:r>
              <a:rPr lang="en-IE" sz="3300" dirty="0">
                <a:solidFill>
                  <a:srgbClr val="DD1B50"/>
                </a:solidFill>
              </a:rPr>
              <a:t>SJÁLFBÆR FERÐAÞJÓNUSTA OG HEIMSMARKMIÐIN 2030</a:t>
            </a:r>
          </a:p>
        </p:txBody>
      </p:sp>
      <p:sp>
        <p:nvSpPr>
          <p:cNvPr id="5" name="Text Placeholder 4">
            <a:extLst>
              <a:ext uri="{FF2B5EF4-FFF2-40B4-BE49-F238E27FC236}">
                <a16:creationId xmlns:a16="http://schemas.microsoft.com/office/drawing/2014/main" id="{BB901698-5973-4857-A5BD-28415B17EA13}"/>
              </a:ext>
            </a:extLst>
          </p:cNvPr>
          <p:cNvSpPr>
            <a:spLocks noGrp="1"/>
          </p:cNvSpPr>
          <p:nvPr>
            <p:ph type="body" sz="quarter" idx="14"/>
          </p:nvPr>
        </p:nvSpPr>
        <p:spPr>
          <a:xfrm>
            <a:off x="7372351" y="3781618"/>
            <a:ext cx="4657724" cy="2664200"/>
          </a:xfrm>
        </p:spPr>
        <p:txBody>
          <a:bodyPr/>
          <a:lstStyle/>
          <a:p>
            <a:pPr algn="just"/>
            <a:r>
              <a:rPr lang="is-IS" sz="2000" dirty="0"/>
              <a:t>Poppmenningarferðaþjónusta VERÐUR að vera hluti af átakinu til að styðja við aukna umhverfisvitund, varðveita og vernda umhverfið, virða dýralíf, gróður, líffræðilega fjölbreytni, vistkerfið, menningarlega fjölbreytni og bæta velferð og lífsviðurværi heimamanna með því að styðja við og taka þátt í sínu nærsamfélagi.</a:t>
            </a:r>
            <a:endParaRPr lang="en-IE" sz="2000" dirty="0"/>
          </a:p>
        </p:txBody>
      </p:sp>
      <p:sp>
        <p:nvSpPr>
          <p:cNvPr id="8" name="TextBox 7">
            <a:extLst>
              <a:ext uri="{FF2B5EF4-FFF2-40B4-BE49-F238E27FC236}">
                <a16:creationId xmlns:a16="http://schemas.microsoft.com/office/drawing/2014/main" id="{D6566655-322B-4194-92AE-07DEEE18D5FF}"/>
              </a:ext>
            </a:extLst>
          </p:cNvPr>
          <p:cNvSpPr txBox="1"/>
          <p:nvPr/>
        </p:nvSpPr>
        <p:spPr>
          <a:xfrm>
            <a:off x="4400551" y="1270084"/>
            <a:ext cx="7629524" cy="2554545"/>
          </a:xfrm>
          <a:prstGeom prst="rect">
            <a:avLst/>
          </a:prstGeom>
          <a:noFill/>
        </p:spPr>
        <p:txBody>
          <a:bodyPr wrap="square">
            <a:spAutoFit/>
          </a:bodyPr>
          <a:lstStyle/>
          <a:p>
            <a:pPr algn="just" fontAlgn="base"/>
            <a:r>
              <a:rPr lang="en-US" sz="2000" dirty="0" err="1">
                <a:solidFill>
                  <a:srgbClr val="003841"/>
                </a:solidFill>
              </a:rPr>
              <a:t>Alþjóðaferðamálastofnunin</a:t>
            </a:r>
            <a:r>
              <a:rPr lang="en-US" sz="2000" dirty="0">
                <a:solidFill>
                  <a:srgbClr val="003841"/>
                </a:solidFill>
              </a:rPr>
              <a:t> </a:t>
            </a:r>
            <a:r>
              <a:rPr lang="en-US" sz="2000" dirty="0" err="1">
                <a:solidFill>
                  <a:srgbClr val="003841"/>
                </a:solidFill>
              </a:rPr>
              <a:t>skilgreinir</a:t>
            </a:r>
            <a:r>
              <a:rPr lang="en-US" sz="2000" dirty="0">
                <a:solidFill>
                  <a:srgbClr val="003841"/>
                </a:solidFill>
              </a:rPr>
              <a:t> </a:t>
            </a:r>
            <a:r>
              <a:rPr lang="en-US" sz="2000" dirty="0" err="1">
                <a:solidFill>
                  <a:srgbClr val="003841"/>
                </a:solidFill>
              </a:rPr>
              <a:t>sjálfbæra</a:t>
            </a:r>
            <a:r>
              <a:rPr lang="en-US" sz="2000" dirty="0">
                <a:solidFill>
                  <a:srgbClr val="003841"/>
                </a:solidFill>
              </a:rPr>
              <a:t> </a:t>
            </a:r>
            <a:r>
              <a:rPr lang="en-US" sz="2000" dirty="0" err="1">
                <a:solidFill>
                  <a:srgbClr val="003841"/>
                </a:solidFill>
              </a:rPr>
              <a:t>ferðaþjónustu</a:t>
            </a:r>
            <a:r>
              <a:rPr lang="en-US" sz="2000" dirty="0">
                <a:solidFill>
                  <a:srgbClr val="003841"/>
                </a:solidFill>
              </a:rPr>
              <a:t> </a:t>
            </a:r>
            <a:r>
              <a:rPr lang="en-US" sz="2000" dirty="0" err="1">
                <a:solidFill>
                  <a:srgbClr val="003841"/>
                </a:solidFill>
              </a:rPr>
              <a:t>sem</a:t>
            </a:r>
            <a:r>
              <a:rPr lang="en-US" sz="2000" dirty="0">
                <a:solidFill>
                  <a:srgbClr val="003841"/>
                </a:solidFill>
              </a:rPr>
              <a:t> </a:t>
            </a:r>
            <a:r>
              <a:rPr lang="en-US" sz="2000" b="1" i="0" dirty="0">
                <a:solidFill>
                  <a:srgbClr val="1198D1"/>
                </a:solidFill>
                <a:effectLst/>
              </a:rPr>
              <a:t>“</a:t>
            </a:r>
            <a:r>
              <a:rPr lang="en-US" sz="2000" b="1" i="0" dirty="0" err="1">
                <a:solidFill>
                  <a:srgbClr val="1198D1"/>
                </a:solidFill>
                <a:effectLst/>
              </a:rPr>
              <a:t>ferðaþjónustu</a:t>
            </a:r>
            <a:r>
              <a:rPr lang="en-US" sz="2000" b="1" i="0" dirty="0">
                <a:solidFill>
                  <a:srgbClr val="1198D1"/>
                </a:solidFill>
                <a:effectLst/>
              </a:rPr>
              <a:t> </a:t>
            </a:r>
            <a:r>
              <a:rPr lang="en-US" sz="2000" b="1" i="0" dirty="0" err="1">
                <a:solidFill>
                  <a:srgbClr val="1198D1"/>
                </a:solidFill>
                <a:effectLst/>
              </a:rPr>
              <a:t>sem</a:t>
            </a:r>
            <a:r>
              <a:rPr lang="en-US" sz="2000" b="1" i="0" dirty="0">
                <a:solidFill>
                  <a:srgbClr val="1198D1"/>
                </a:solidFill>
                <a:effectLst/>
              </a:rPr>
              <a:t> </a:t>
            </a:r>
            <a:r>
              <a:rPr lang="en-US" sz="2000" b="1" i="0" dirty="0" err="1">
                <a:solidFill>
                  <a:srgbClr val="1198D1"/>
                </a:solidFill>
                <a:effectLst/>
              </a:rPr>
              <a:t>tekur</a:t>
            </a:r>
            <a:r>
              <a:rPr lang="en-US" sz="2000" b="1" i="0" dirty="0">
                <a:solidFill>
                  <a:srgbClr val="1198D1"/>
                </a:solidFill>
                <a:effectLst/>
              </a:rPr>
              <a:t> </a:t>
            </a:r>
            <a:r>
              <a:rPr lang="en-US" sz="2000" b="1" dirty="0" err="1">
                <a:solidFill>
                  <a:srgbClr val="1198D1"/>
                </a:solidFill>
              </a:rPr>
              <a:t>fullt</a:t>
            </a:r>
            <a:r>
              <a:rPr lang="en-US" sz="2000" b="1" dirty="0">
                <a:solidFill>
                  <a:srgbClr val="1198D1"/>
                </a:solidFill>
              </a:rPr>
              <a:t> </a:t>
            </a:r>
            <a:r>
              <a:rPr lang="en-US" sz="2000" b="1" dirty="0" err="1">
                <a:solidFill>
                  <a:srgbClr val="1198D1"/>
                </a:solidFill>
              </a:rPr>
              <a:t>tillit</a:t>
            </a:r>
            <a:r>
              <a:rPr lang="en-US" sz="2000" b="1" dirty="0">
                <a:solidFill>
                  <a:srgbClr val="1198D1"/>
                </a:solidFill>
              </a:rPr>
              <a:t> </a:t>
            </a:r>
            <a:r>
              <a:rPr lang="en-US" sz="2000" b="1" dirty="0" err="1">
                <a:solidFill>
                  <a:srgbClr val="1198D1"/>
                </a:solidFill>
              </a:rPr>
              <a:t>til</a:t>
            </a:r>
            <a:r>
              <a:rPr lang="en-US" sz="2000" b="1" dirty="0">
                <a:solidFill>
                  <a:srgbClr val="1198D1"/>
                </a:solidFill>
              </a:rPr>
              <a:t> </a:t>
            </a:r>
            <a:r>
              <a:rPr lang="en-US" sz="2000" b="1" dirty="0" err="1">
                <a:solidFill>
                  <a:srgbClr val="1198D1"/>
                </a:solidFill>
              </a:rPr>
              <a:t>efnahagslegra</a:t>
            </a:r>
            <a:r>
              <a:rPr lang="en-US" sz="2000" b="1" dirty="0">
                <a:solidFill>
                  <a:srgbClr val="1198D1"/>
                </a:solidFill>
              </a:rPr>
              <a:t>, </a:t>
            </a:r>
            <a:r>
              <a:rPr lang="en-US" sz="2000" b="1" dirty="0" err="1">
                <a:solidFill>
                  <a:srgbClr val="1198D1"/>
                </a:solidFill>
              </a:rPr>
              <a:t>félagslegra</a:t>
            </a:r>
            <a:r>
              <a:rPr lang="en-US" sz="2000" b="1" dirty="0">
                <a:solidFill>
                  <a:srgbClr val="1198D1"/>
                </a:solidFill>
              </a:rPr>
              <a:t> og </a:t>
            </a:r>
            <a:r>
              <a:rPr lang="en-US" sz="2000" b="1" dirty="0" err="1">
                <a:solidFill>
                  <a:srgbClr val="1198D1"/>
                </a:solidFill>
              </a:rPr>
              <a:t>umhverfislegra</a:t>
            </a:r>
            <a:r>
              <a:rPr lang="en-US" sz="2000" b="1" dirty="0">
                <a:solidFill>
                  <a:srgbClr val="1198D1"/>
                </a:solidFill>
              </a:rPr>
              <a:t> </a:t>
            </a:r>
            <a:r>
              <a:rPr lang="en-US" sz="2000" b="1" dirty="0" err="1">
                <a:solidFill>
                  <a:srgbClr val="1198D1"/>
                </a:solidFill>
              </a:rPr>
              <a:t>þátta</a:t>
            </a:r>
            <a:r>
              <a:rPr lang="en-US" sz="2000" b="1" dirty="0">
                <a:solidFill>
                  <a:srgbClr val="1198D1"/>
                </a:solidFill>
              </a:rPr>
              <a:t> og </a:t>
            </a:r>
            <a:r>
              <a:rPr lang="en-US" sz="2000" b="1" dirty="0" err="1">
                <a:solidFill>
                  <a:srgbClr val="1198D1"/>
                </a:solidFill>
              </a:rPr>
              <a:t>hugsar</a:t>
            </a:r>
            <a:r>
              <a:rPr lang="en-US" sz="2000" b="1" dirty="0">
                <a:solidFill>
                  <a:srgbClr val="1198D1"/>
                </a:solidFill>
              </a:rPr>
              <a:t> </a:t>
            </a:r>
            <a:r>
              <a:rPr lang="en-US" sz="2000" b="1" dirty="0" err="1">
                <a:solidFill>
                  <a:srgbClr val="1198D1"/>
                </a:solidFill>
              </a:rPr>
              <a:t>einnig</a:t>
            </a:r>
            <a:r>
              <a:rPr lang="en-US" sz="2000" b="1" dirty="0">
                <a:solidFill>
                  <a:srgbClr val="1198D1"/>
                </a:solidFill>
              </a:rPr>
              <a:t> um </a:t>
            </a:r>
            <a:r>
              <a:rPr lang="en-US" sz="2000" b="1" dirty="0" err="1">
                <a:solidFill>
                  <a:srgbClr val="1198D1"/>
                </a:solidFill>
              </a:rPr>
              <a:t>þarfir</a:t>
            </a:r>
            <a:r>
              <a:rPr lang="en-US" sz="2000" b="1" dirty="0">
                <a:solidFill>
                  <a:srgbClr val="1198D1"/>
                </a:solidFill>
              </a:rPr>
              <a:t> </a:t>
            </a:r>
            <a:r>
              <a:rPr lang="en-US" sz="2000" b="1" dirty="0" err="1">
                <a:solidFill>
                  <a:srgbClr val="1198D1"/>
                </a:solidFill>
              </a:rPr>
              <a:t>gesta</a:t>
            </a:r>
            <a:r>
              <a:rPr lang="en-US" sz="2000" b="1" dirty="0">
                <a:solidFill>
                  <a:srgbClr val="1198D1"/>
                </a:solidFill>
              </a:rPr>
              <a:t>, </a:t>
            </a:r>
            <a:r>
              <a:rPr lang="en-US" sz="2000" b="1" dirty="0" err="1">
                <a:solidFill>
                  <a:srgbClr val="1198D1"/>
                </a:solidFill>
              </a:rPr>
              <a:t>atvinnugreinarinnar</a:t>
            </a:r>
            <a:r>
              <a:rPr lang="en-US" sz="2000" b="1" dirty="0">
                <a:solidFill>
                  <a:srgbClr val="1198D1"/>
                </a:solidFill>
              </a:rPr>
              <a:t> og </a:t>
            </a:r>
            <a:r>
              <a:rPr lang="en-US" sz="2000" b="1" dirty="0" err="1">
                <a:solidFill>
                  <a:srgbClr val="1198D1"/>
                </a:solidFill>
              </a:rPr>
              <a:t>samfélagsins</a:t>
            </a:r>
            <a:r>
              <a:rPr lang="en-US" sz="2000" b="1" i="0" dirty="0">
                <a:solidFill>
                  <a:srgbClr val="1198D1"/>
                </a:solidFill>
                <a:effectLst/>
              </a:rPr>
              <a:t>".</a:t>
            </a:r>
          </a:p>
          <a:p>
            <a:pPr algn="just" fontAlgn="base"/>
            <a:r>
              <a:rPr lang="en-US" sz="2000" dirty="0" err="1">
                <a:solidFill>
                  <a:srgbClr val="003841"/>
                </a:solidFill>
              </a:rPr>
              <a:t>Sjálfbær</a:t>
            </a:r>
            <a:r>
              <a:rPr lang="en-US" sz="2000" dirty="0">
                <a:solidFill>
                  <a:srgbClr val="003841"/>
                </a:solidFill>
              </a:rPr>
              <a:t> </a:t>
            </a:r>
            <a:r>
              <a:rPr lang="en-US" sz="2000" dirty="0" err="1">
                <a:solidFill>
                  <a:srgbClr val="003841"/>
                </a:solidFill>
              </a:rPr>
              <a:t>ferðaþjónusta</a:t>
            </a:r>
            <a:r>
              <a:rPr lang="en-US" sz="2000" dirty="0">
                <a:solidFill>
                  <a:srgbClr val="003841"/>
                </a:solidFill>
              </a:rPr>
              <a:t> er </a:t>
            </a:r>
            <a:r>
              <a:rPr lang="en-US" sz="2000" dirty="0" err="1">
                <a:solidFill>
                  <a:srgbClr val="003841"/>
                </a:solidFill>
              </a:rPr>
              <a:t>fyrirferðamikil</a:t>
            </a:r>
            <a:r>
              <a:rPr lang="en-US" sz="2000" dirty="0">
                <a:solidFill>
                  <a:srgbClr val="003841"/>
                </a:solidFill>
              </a:rPr>
              <a:t> í </a:t>
            </a:r>
            <a:r>
              <a:rPr lang="en-US" sz="2000" dirty="0" err="1">
                <a:solidFill>
                  <a:srgbClr val="003841"/>
                </a:solidFill>
              </a:rPr>
              <a:t>Heimsmarkmiðunum</a:t>
            </a:r>
            <a:r>
              <a:rPr lang="en-US" sz="2000" dirty="0">
                <a:solidFill>
                  <a:srgbClr val="003841"/>
                </a:solidFill>
              </a:rPr>
              <a:t> 2030:</a:t>
            </a:r>
          </a:p>
          <a:p>
            <a:pPr marL="342900" indent="-342900" algn="just" fontAlgn="base">
              <a:buFontTx/>
              <a:buChar char="-"/>
            </a:pPr>
            <a:r>
              <a:rPr lang="en-US" sz="2000" b="0" i="0" dirty="0" err="1">
                <a:solidFill>
                  <a:srgbClr val="003841"/>
                </a:solidFill>
                <a:effectLst/>
              </a:rPr>
              <a:t>Fyrir</a:t>
            </a:r>
            <a:r>
              <a:rPr lang="en-US" sz="2000" b="0" i="0" dirty="0">
                <a:solidFill>
                  <a:srgbClr val="003841"/>
                </a:solidFill>
                <a:effectLst/>
              </a:rPr>
              <a:t> </a:t>
            </a:r>
            <a:r>
              <a:rPr lang="en-US" sz="2000" b="0" i="0" dirty="0" err="1">
                <a:solidFill>
                  <a:srgbClr val="003841"/>
                </a:solidFill>
                <a:effectLst/>
              </a:rPr>
              <a:t>árið</a:t>
            </a:r>
            <a:r>
              <a:rPr lang="en-US" sz="2000" b="0" i="0" dirty="0">
                <a:solidFill>
                  <a:srgbClr val="003841"/>
                </a:solidFill>
                <a:effectLst/>
              </a:rPr>
              <a:t> 2030 </a:t>
            </a:r>
            <a:r>
              <a:rPr lang="en-US" sz="2000" b="0" i="0" dirty="0" err="1">
                <a:solidFill>
                  <a:srgbClr val="003841"/>
                </a:solidFill>
                <a:effectLst/>
              </a:rPr>
              <a:t>þurfum</a:t>
            </a:r>
            <a:r>
              <a:rPr lang="en-US" sz="2000" b="0" i="0" dirty="0">
                <a:solidFill>
                  <a:srgbClr val="003841"/>
                </a:solidFill>
                <a:effectLst/>
              </a:rPr>
              <a:t> </a:t>
            </a:r>
            <a:r>
              <a:rPr lang="en-US" sz="2000" b="0" i="0" dirty="0" err="1">
                <a:solidFill>
                  <a:srgbClr val="003841"/>
                </a:solidFill>
                <a:effectLst/>
              </a:rPr>
              <a:t>við</a:t>
            </a:r>
            <a:r>
              <a:rPr lang="en-US" sz="2000" b="0" i="0" dirty="0">
                <a:solidFill>
                  <a:srgbClr val="003841"/>
                </a:solidFill>
                <a:effectLst/>
              </a:rPr>
              <a:t> </a:t>
            </a:r>
            <a:r>
              <a:rPr lang="en-US" sz="2000" b="0" i="0" dirty="0" err="1">
                <a:solidFill>
                  <a:srgbClr val="003841"/>
                </a:solidFill>
                <a:effectLst/>
              </a:rPr>
              <a:t>að</a:t>
            </a:r>
            <a:r>
              <a:rPr lang="en-US" sz="2000" b="0" i="0" dirty="0">
                <a:solidFill>
                  <a:srgbClr val="003841"/>
                </a:solidFill>
                <a:effectLst/>
              </a:rPr>
              <a:t> </a:t>
            </a:r>
            <a:r>
              <a:rPr lang="en-US" sz="2000" b="0" i="0" dirty="0" err="1">
                <a:solidFill>
                  <a:srgbClr val="003841"/>
                </a:solidFill>
                <a:effectLst/>
              </a:rPr>
              <a:t>móta</a:t>
            </a:r>
            <a:r>
              <a:rPr lang="en-US" sz="2000" b="0" i="0" dirty="0">
                <a:solidFill>
                  <a:srgbClr val="003841"/>
                </a:solidFill>
                <a:effectLst/>
              </a:rPr>
              <a:t> og </a:t>
            </a:r>
            <a:r>
              <a:rPr lang="en-US" sz="2000" b="0" i="0" dirty="0" err="1">
                <a:solidFill>
                  <a:srgbClr val="003841"/>
                </a:solidFill>
                <a:effectLst/>
              </a:rPr>
              <a:t>innleiða</a:t>
            </a:r>
            <a:r>
              <a:rPr lang="en-US" sz="2000" b="0" i="0" dirty="0">
                <a:solidFill>
                  <a:srgbClr val="003841"/>
                </a:solidFill>
                <a:effectLst/>
              </a:rPr>
              <a:t> </a:t>
            </a:r>
            <a:r>
              <a:rPr lang="en-US" sz="2000" b="0" i="0" dirty="0" err="1">
                <a:solidFill>
                  <a:srgbClr val="003841"/>
                </a:solidFill>
                <a:effectLst/>
              </a:rPr>
              <a:t>stefnu</a:t>
            </a:r>
            <a:r>
              <a:rPr lang="en-US" sz="2000" b="0" i="0" dirty="0">
                <a:solidFill>
                  <a:srgbClr val="003841"/>
                </a:solidFill>
                <a:effectLst/>
              </a:rPr>
              <a:t> </a:t>
            </a:r>
            <a:r>
              <a:rPr lang="en-US" sz="2000" b="0" i="0" dirty="0" err="1">
                <a:solidFill>
                  <a:srgbClr val="003841"/>
                </a:solidFill>
                <a:effectLst/>
              </a:rPr>
              <a:t>sem</a:t>
            </a:r>
            <a:r>
              <a:rPr lang="en-US" sz="2000" b="0" i="0" dirty="0">
                <a:solidFill>
                  <a:srgbClr val="003841"/>
                </a:solidFill>
                <a:effectLst/>
              </a:rPr>
              <a:t> </a:t>
            </a:r>
            <a:r>
              <a:rPr lang="en-US" sz="2000" b="0" i="0" dirty="0" err="1">
                <a:solidFill>
                  <a:srgbClr val="003841"/>
                </a:solidFill>
                <a:effectLst/>
              </a:rPr>
              <a:t>stuðlar</a:t>
            </a:r>
            <a:r>
              <a:rPr lang="en-US" sz="2000" b="0" i="0" dirty="0">
                <a:solidFill>
                  <a:srgbClr val="003841"/>
                </a:solidFill>
                <a:effectLst/>
              </a:rPr>
              <a:t> </a:t>
            </a:r>
            <a:r>
              <a:rPr lang="en-US" sz="2000" b="0" i="0" dirty="0" err="1">
                <a:solidFill>
                  <a:srgbClr val="003841"/>
                </a:solidFill>
                <a:effectLst/>
              </a:rPr>
              <a:t>að</a:t>
            </a:r>
            <a:r>
              <a:rPr lang="en-US" sz="2000" b="0" i="0" dirty="0">
                <a:solidFill>
                  <a:srgbClr val="003841"/>
                </a:solidFill>
                <a:effectLst/>
              </a:rPr>
              <a:t> </a:t>
            </a:r>
            <a:r>
              <a:rPr lang="en-US" sz="2000" b="0" i="0" dirty="0" err="1">
                <a:solidFill>
                  <a:srgbClr val="003841"/>
                </a:solidFill>
                <a:effectLst/>
              </a:rPr>
              <a:t>sjálfbærri</a:t>
            </a:r>
            <a:r>
              <a:rPr lang="en-US" sz="2000" b="0" i="0" dirty="0">
                <a:solidFill>
                  <a:srgbClr val="003841"/>
                </a:solidFill>
                <a:effectLst/>
              </a:rPr>
              <a:t> </a:t>
            </a:r>
            <a:r>
              <a:rPr lang="en-US" sz="2000" b="0" i="0" dirty="0" err="1">
                <a:solidFill>
                  <a:srgbClr val="003841"/>
                </a:solidFill>
                <a:effectLst/>
              </a:rPr>
              <a:t>ferðaþjónustu</a:t>
            </a:r>
            <a:r>
              <a:rPr lang="en-US" sz="2000" b="0" i="0" dirty="0">
                <a:solidFill>
                  <a:srgbClr val="003841"/>
                </a:solidFill>
                <a:effectLst/>
              </a:rPr>
              <a:t> </a:t>
            </a:r>
            <a:r>
              <a:rPr lang="en-US" sz="2000" b="0" i="0" dirty="0" err="1">
                <a:solidFill>
                  <a:srgbClr val="003841"/>
                </a:solidFill>
                <a:effectLst/>
              </a:rPr>
              <a:t>sem</a:t>
            </a:r>
            <a:r>
              <a:rPr lang="en-US" sz="2000" b="0" i="0" dirty="0">
                <a:solidFill>
                  <a:srgbClr val="003841"/>
                </a:solidFill>
                <a:effectLst/>
              </a:rPr>
              <a:t> </a:t>
            </a:r>
            <a:r>
              <a:rPr lang="en-US" sz="2000" b="0" i="0" dirty="0" err="1">
                <a:solidFill>
                  <a:srgbClr val="003841"/>
                </a:solidFill>
                <a:effectLst/>
              </a:rPr>
              <a:t>skapar</a:t>
            </a:r>
            <a:r>
              <a:rPr lang="en-US" sz="2000" b="0" i="0" dirty="0">
                <a:solidFill>
                  <a:srgbClr val="003841"/>
                </a:solidFill>
                <a:effectLst/>
              </a:rPr>
              <a:t> </a:t>
            </a:r>
            <a:r>
              <a:rPr lang="en-US" sz="2000" b="0" i="0" dirty="0" err="1">
                <a:solidFill>
                  <a:srgbClr val="003841"/>
                </a:solidFill>
                <a:effectLst/>
              </a:rPr>
              <a:t>störf</a:t>
            </a:r>
            <a:r>
              <a:rPr lang="en-US" sz="2000" b="0" i="0" dirty="0">
                <a:solidFill>
                  <a:srgbClr val="003841"/>
                </a:solidFill>
                <a:effectLst/>
              </a:rPr>
              <a:t> og </a:t>
            </a:r>
            <a:r>
              <a:rPr lang="en-US" sz="2000" b="0" i="0" dirty="0" err="1">
                <a:solidFill>
                  <a:srgbClr val="003841"/>
                </a:solidFill>
                <a:effectLst/>
              </a:rPr>
              <a:t>styður</a:t>
            </a:r>
            <a:r>
              <a:rPr lang="en-US" sz="2000" b="0" i="0" dirty="0">
                <a:solidFill>
                  <a:srgbClr val="003841"/>
                </a:solidFill>
                <a:effectLst/>
              </a:rPr>
              <a:t> </a:t>
            </a:r>
            <a:r>
              <a:rPr lang="en-US" sz="2000" b="0" i="0" dirty="0" err="1">
                <a:solidFill>
                  <a:srgbClr val="003841"/>
                </a:solidFill>
                <a:effectLst/>
              </a:rPr>
              <a:t>við</a:t>
            </a:r>
            <a:r>
              <a:rPr lang="en-US" sz="2000" b="0" i="0" dirty="0">
                <a:solidFill>
                  <a:srgbClr val="003841"/>
                </a:solidFill>
                <a:effectLst/>
              </a:rPr>
              <a:t> </a:t>
            </a:r>
            <a:r>
              <a:rPr lang="en-US" sz="2000" b="0" i="0" dirty="0" err="1">
                <a:solidFill>
                  <a:srgbClr val="003841"/>
                </a:solidFill>
                <a:effectLst/>
              </a:rPr>
              <a:t>menningu</a:t>
            </a:r>
            <a:r>
              <a:rPr lang="en-US" sz="2000" b="0" i="0" dirty="0">
                <a:solidFill>
                  <a:srgbClr val="003841"/>
                </a:solidFill>
                <a:effectLst/>
              </a:rPr>
              <a:t> og </a:t>
            </a:r>
            <a:r>
              <a:rPr lang="en-US" sz="2000" b="0" i="0" dirty="0" err="1">
                <a:solidFill>
                  <a:srgbClr val="003841"/>
                </a:solidFill>
                <a:effectLst/>
              </a:rPr>
              <a:t>vöruþróun</a:t>
            </a:r>
            <a:r>
              <a:rPr lang="en-US" sz="2000" dirty="0">
                <a:solidFill>
                  <a:srgbClr val="003841"/>
                </a:solidFill>
              </a:rPr>
              <a:t> í </a:t>
            </a:r>
            <a:r>
              <a:rPr lang="en-US" sz="2000" dirty="0" err="1">
                <a:solidFill>
                  <a:srgbClr val="003841"/>
                </a:solidFill>
              </a:rPr>
              <a:t>heimabyggð</a:t>
            </a:r>
            <a:r>
              <a:rPr lang="en-US" sz="2000" dirty="0">
                <a:solidFill>
                  <a:srgbClr val="003841"/>
                </a:solidFill>
              </a:rPr>
              <a:t> (8.9)….</a:t>
            </a:r>
            <a:endParaRPr lang="en-US" sz="2000" b="0" i="0" dirty="0">
              <a:solidFill>
                <a:srgbClr val="003841"/>
              </a:solidFill>
              <a:effectLst/>
            </a:endParaRPr>
          </a:p>
        </p:txBody>
      </p:sp>
      <p:pic>
        <p:nvPicPr>
          <p:cNvPr id="22" name="Picture Placeholder 21">
            <a:extLst>
              <a:ext uri="{FF2B5EF4-FFF2-40B4-BE49-F238E27FC236}">
                <a16:creationId xmlns:a16="http://schemas.microsoft.com/office/drawing/2014/main" id="{9A1499BB-6497-4355-A916-3B00C12DD82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3" name="TextBox 22">
            <a:hlinkClick r:id="rId4"/>
            <a:extLst>
              <a:ext uri="{FF2B5EF4-FFF2-40B4-BE49-F238E27FC236}">
                <a16:creationId xmlns:a16="http://schemas.microsoft.com/office/drawing/2014/main" id="{3EE27295-88D6-44C3-B815-B2404495480E}"/>
              </a:ext>
            </a:extLst>
          </p:cNvPr>
          <p:cNvSpPr txBox="1"/>
          <p:nvPr/>
        </p:nvSpPr>
        <p:spPr>
          <a:xfrm>
            <a:off x="3619500" y="6391576"/>
            <a:ext cx="1390650" cy="369332"/>
          </a:xfrm>
          <a:prstGeom prst="rect">
            <a:avLst/>
          </a:prstGeom>
          <a:noFill/>
        </p:spPr>
        <p:txBody>
          <a:bodyPr wrap="square" rtlCol="0">
            <a:spAutoFit/>
          </a:bodyPr>
          <a:lstStyle/>
          <a:p>
            <a:r>
              <a:rPr lang="en-IE" dirty="0" err="1">
                <a:hlinkClick r:id="rId4"/>
              </a:rPr>
              <a:t>Heimild</a:t>
            </a:r>
            <a:endParaRPr lang="en-IE" dirty="0"/>
          </a:p>
        </p:txBody>
      </p:sp>
    </p:spTree>
    <p:extLst>
      <p:ext uri="{BB962C8B-B14F-4D97-AF65-F5344CB8AC3E}">
        <p14:creationId xmlns:p14="http://schemas.microsoft.com/office/powerpoint/2010/main" val="3659180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664;p39">
            <a:extLst>
              <a:ext uri="{FF2B5EF4-FFF2-40B4-BE49-F238E27FC236}">
                <a16:creationId xmlns:a16="http://schemas.microsoft.com/office/drawing/2014/main" id="{AF26583B-99B9-CC41-92BC-F97A3ED80C3D}"/>
              </a:ext>
            </a:extLst>
          </p:cNvPr>
          <p:cNvGrpSpPr/>
          <p:nvPr/>
        </p:nvGrpSpPr>
        <p:grpSpPr>
          <a:xfrm>
            <a:off x="8252108" y="2190883"/>
            <a:ext cx="301041" cy="301041"/>
            <a:chOff x="5941025" y="3634400"/>
            <a:chExt cx="467650" cy="467650"/>
          </a:xfrm>
          <a:solidFill>
            <a:srgbClr val="F5B020"/>
          </a:solidFill>
        </p:grpSpPr>
        <p:sp>
          <p:nvSpPr>
            <p:cNvPr id="11" name="Google Shape;665;p39">
              <a:extLst>
                <a:ext uri="{FF2B5EF4-FFF2-40B4-BE49-F238E27FC236}">
                  <a16:creationId xmlns:a16="http://schemas.microsoft.com/office/drawing/2014/main" id="{026E682D-EF64-6B45-B7F8-F8870E8D52B7}"/>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a:extLst>
                <a:ext uri="{FF2B5EF4-FFF2-40B4-BE49-F238E27FC236}">
                  <a16:creationId xmlns:a16="http://schemas.microsoft.com/office/drawing/2014/main" id="{27938B3A-E147-BB47-A796-BBFBA73AF9A4}"/>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7DC0D342-29F6-4545-B7CF-6474696A116B}"/>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0DD2D850-5F8A-9845-A6E5-FA697621844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8DB18CCE-3750-A64A-9C8B-DD82C4CB114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4DE210A0-C3D6-0F43-BF7C-C89DDCD5EA5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7">
            <a:extLst>
              <a:ext uri="{FF2B5EF4-FFF2-40B4-BE49-F238E27FC236}">
                <a16:creationId xmlns:a16="http://schemas.microsoft.com/office/drawing/2014/main" id="{AA9C2B5C-AD85-426C-B9F5-08FF25E9EBDA}"/>
              </a:ext>
            </a:extLst>
          </p:cNvPr>
          <p:cNvSpPr txBox="1">
            <a:spLocks/>
          </p:cNvSpPr>
          <p:nvPr/>
        </p:nvSpPr>
        <p:spPr>
          <a:xfrm>
            <a:off x="1620627" y="772424"/>
            <a:ext cx="5807672" cy="131207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3200" dirty="0" err="1">
                <a:latin typeface="Calibri" panose="020F0502020204030204"/>
              </a:rPr>
              <a:t>Heimildir</a:t>
            </a:r>
            <a:r>
              <a:rPr lang="en-US" sz="3200" dirty="0">
                <a:latin typeface="Calibri" panose="020F0502020204030204"/>
              </a:rPr>
              <a:t> í </a:t>
            </a:r>
            <a:r>
              <a:rPr lang="en-US" sz="3200" dirty="0" err="1">
                <a:latin typeface="Calibri" panose="020F0502020204030204"/>
              </a:rPr>
              <a:t>kennslupakka</a:t>
            </a:r>
            <a:r>
              <a:rPr lang="en-US" sz="3200" dirty="0">
                <a:latin typeface="Calibri" panose="020F0502020204030204"/>
              </a:rPr>
              <a:t> 6</a:t>
            </a:r>
          </a:p>
          <a:p>
            <a:endParaRPr lang="en-US" dirty="0"/>
          </a:p>
        </p:txBody>
      </p:sp>
      <p:sp>
        <p:nvSpPr>
          <p:cNvPr id="22" name="Text Placeholder 6">
            <a:extLst>
              <a:ext uri="{FF2B5EF4-FFF2-40B4-BE49-F238E27FC236}">
                <a16:creationId xmlns:a16="http://schemas.microsoft.com/office/drawing/2014/main" id="{F72FEFDC-8C1A-43ED-B5C5-223FE6D15D39}"/>
              </a:ext>
            </a:extLst>
          </p:cNvPr>
          <p:cNvSpPr>
            <a:spLocks noGrp="1"/>
          </p:cNvSpPr>
          <p:nvPr>
            <p:ph type="body" sz="quarter" idx="19"/>
          </p:nvPr>
        </p:nvSpPr>
        <p:spPr>
          <a:xfrm>
            <a:off x="501033" y="2336308"/>
            <a:ext cx="6537941" cy="2132949"/>
          </a:xfrm>
        </p:spPr>
        <p:txBody>
          <a:bodyPr>
            <a:normAutofit/>
          </a:bodyPr>
          <a:lstStyle/>
          <a:p>
            <a:r>
              <a:rPr lang="en-US" sz="1800" dirty="0">
                <a:hlinkClick r:id="rId2"/>
              </a:rPr>
              <a:t>Sustainable tourism | Department of Economic and Social Affairs (un.org)</a:t>
            </a:r>
            <a:endParaRPr lang="en-US" sz="1800" dirty="0"/>
          </a:p>
          <a:p>
            <a:r>
              <a:rPr lang="en-US" sz="1800" dirty="0">
                <a:hlinkClick r:id="rId3"/>
              </a:rPr>
              <a:t>https://discovernorthernireland.com/blog/read/2020/06/journey-of-doors-b66</a:t>
            </a:r>
            <a:r>
              <a:rPr lang="en-US" sz="1800" dirty="0"/>
              <a:t> </a:t>
            </a:r>
          </a:p>
          <a:p>
            <a:r>
              <a:rPr lang="en-US" sz="1800" dirty="0">
                <a:hlinkClick r:id="rId4"/>
              </a:rPr>
              <a:t>https://failtecdn.azureedge.net/failteireland/Community-Tourism-Toolkit.pdf</a:t>
            </a:r>
            <a:r>
              <a:rPr lang="en-US" sz="1800" dirty="0"/>
              <a:t> </a:t>
            </a:r>
          </a:p>
          <a:p>
            <a:endParaRPr lang="en-US" sz="1800" dirty="0"/>
          </a:p>
        </p:txBody>
      </p:sp>
      <p:sp>
        <p:nvSpPr>
          <p:cNvPr id="23" name="Text Placeholder 3">
            <a:extLst>
              <a:ext uri="{FF2B5EF4-FFF2-40B4-BE49-F238E27FC236}">
                <a16:creationId xmlns:a16="http://schemas.microsoft.com/office/drawing/2014/main" id="{DCA857A6-C600-4C8D-A814-4B8DD60B33F0}"/>
              </a:ext>
            </a:extLst>
          </p:cNvPr>
          <p:cNvSpPr txBox="1">
            <a:spLocks/>
          </p:cNvSpPr>
          <p:nvPr/>
        </p:nvSpPr>
        <p:spPr>
          <a:xfrm>
            <a:off x="8878502" y="2160311"/>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www.popculturetourism.eu</a:t>
            </a:r>
            <a:endParaRPr lang="en-US" dirty="0"/>
          </a:p>
        </p:txBody>
      </p:sp>
      <p:sp>
        <p:nvSpPr>
          <p:cNvPr id="24" name="Text Placeholder 1">
            <a:extLst>
              <a:ext uri="{FF2B5EF4-FFF2-40B4-BE49-F238E27FC236}">
                <a16:creationId xmlns:a16="http://schemas.microsoft.com/office/drawing/2014/main" id="{094D1085-6A91-4158-A23E-B466AC437F0C}"/>
              </a:ext>
            </a:extLst>
          </p:cNvPr>
          <p:cNvSpPr txBox="1">
            <a:spLocks/>
          </p:cNvSpPr>
          <p:nvPr/>
        </p:nvSpPr>
        <p:spPr>
          <a:xfrm>
            <a:off x="8878502" y="1615175"/>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www.facebook.com/outpaceeu</a:t>
            </a:r>
            <a:endParaRPr lang="en-US" dirty="0"/>
          </a:p>
        </p:txBody>
      </p:sp>
      <p:pic>
        <p:nvPicPr>
          <p:cNvPr id="25" name="Picture 24" descr="A picture containing drawing&#10;&#10;Description automatically generated">
            <a:extLst>
              <a:ext uri="{FF2B5EF4-FFF2-40B4-BE49-F238E27FC236}">
                <a16:creationId xmlns:a16="http://schemas.microsoft.com/office/drawing/2014/main" id="{DD86F167-DFFF-4A3C-92CC-44A16C498D19}"/>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8182596" y="1628444"/>
            <a:ext cx="415861" cy="415861"/>
          </a:xfrm>
          <a:prstGeom prst="rect">
            <a:avLst/>
          </a:prstGeom>
        </p:spPr>
      </p:pic>
    </p:spTree>
    <p:extLst>
      <p:ext uri="{BB962C8B-B14F-4D97-AF65-F5344CB8AC3E}">
        <p14:creationId xmlns:p14="http://schemas.microsoft.com/office/powerpoint/2010/main" val="35695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7B9E1-8D89-4BCE-A3A8-129BEA235787}"/>
              </a:ext>
            </a:extLst>
          </p:cNvPr>
          <p:cNvSpPr>
            <a:spLocks noGrp="1"/>
          </p:cNvSpPr>
          <p:nvPr>
            <p:ph type="body" sz="quarter" idx="13"/>
          </p:nvPr>
        </p:nvSpPr>
        <p:spPr/>
        <p:txBody>
          <a:bodyPr/>
          <a:lstStyle/>
          <a:p>
            <a:r>
              <a:rPr lang="en-IE" dirty="0" err="1"/>
              <a:t>Nú</a:t>
            </a:r>
            <a:r>
              <a:rPr lang="en-IE" dirty="0"/>
              <a:t> </a:t>
            </a:r>
            <a:r>
              <a:rPr lang="en-IE" dirty="0" err="1"/>
              <a:t>er</a:t>
            </a:r>
            <a:r>
              <a:rPr lang="en-IE" dirty="0"/>
              <a:t> </a:t>
            </a:r>
            <a:r>
              <a:rPr lang="en-IE" dirty="0" err="1"/>
              <a:t>rétti</a:t>
            </a:r>
            <a:r>
              <a:rPr lang="en-IE" dirty="0"/>
              <a:t> </a:t>
            </a:r>
            <a:r>
              <a:rPr lang="en-IE" dirty="0" err="1"/>
              <a:t>tíminn</a:t>
            </a:r>
            <a:r>
              <a:rPr lang="en-IE" dirty="0"/>
              <a:t> </a:t>
            </a:r>
            <a:r>
              <a:rPr lang="en-IE" dirty="0" err="1"/>
              <a:t>til</a:t>
            </a:r>
            <a:r>
              <a:rPr lang="en-IE" dirty="0"/>
              <a:t> </a:t>
            </a:r>
            <a:r>
              <a:rPr lang="en-IE" dirty="0" err="1"/>
              <a:t>að</a:t>
            </a:r>
            <a:r>
              <a:rPr lang="en-IE" dirty="0"/>
              <a:t> </a:t>
            </a:r>
            <a:r>
              <a:rPr lang="en-IE" dirty="0" err="1"/>
              <a:t>tileinka</a:t>
            </a:r>
            <a:r>
              <a:rPr lang="en-IE" dirty="0"/>
              <a:t> </a:t>
            </a:r>
            <a:r>
              <a:rPr lang="en-IE" dirty="0" err="1"/>
              <a:t>sér</a:t>
            </a:r>
            <a:r>
              <a:rPr lang="en-IE" dirty="0"/>
              <a:t> </a:t>
            </a:r>
            <a:r>
              <a:rPr lang="en-IE" dirty="0" err="1"/>
              <a:t>sjálfbærar</a:t>
            </a:r>
            <a:r>
              <a:rPr lang="en-IE" dirty="0"/>
              <a:t> </a:t>
            </a:r>
            <a:r>
              <a:rPr lang="en-IE" dirty="0" err="1"/>
              <a:t>áherslur</a:t>
            </a:r>
            <a:endParaRPr lang="en-IE" dirty="0"/>
          </a:p>
        </p:txBody>
      </p:sp>
      <p:sp>
        <p:nvSpPr>
          <p:cNvPr id="3" name="Text Placeholder 2">
            <a:extLst>
              <a:ext uri="{FF2B5EF4-FFF2-40B4-BE49-F238E27FC236}">
                <a16:creationId xmlns:a16="http://schemas.microsoft.com/office/drawing/2014/main" id="{37431DF4-50EA-4BC7-8B9C-D0545A29400F}"/>
              </a:ext>
            </a:extLst>
          </p:cNvPr>
          <p:cNvSpPr>
            <a:spLocks noGrp="1"/>
          </p:cNvSpPr>
          <p:nvPr>
            <p:ph type="body" sz="quarter" idx="14"/>
          </p:nvPr>
        </p:nvSpPr>
        <p:spPr>
          <a:xfrm>
            <a:off x="164573" y="4584444"/>
            <a:ext cx="9985267" cy="1915315"/>
          </a:xfrm>
        </p:spPr>
        <p:txBody>
          <a:bodyPr/>
          <a:lstStyle/>
          <a:p>
            <a:pPr>
              <a:lnSpc>
                <a:spcPct val="100000"/>
              </a:lnSpc>
            </a:pPr>
            <a:r>
              <a:rPr lang="en-IE" sz="2200" dirty="0">
                <a:effectLst/>
                <a:ea typeface="Calibri" panose="020F0502020204030204" pitchFamily="34" charset="0"/>
              </a:rPr>
              <a:t>Í COVID-19 </a:t>
            </a:r>
            <a:r>
              <a:rPr lang="en-IE" sz="2200" dirty="0" err="1">
                <a:effectLst/>
                <a:ea typeface="Calibri" panose="020F0502020204030204" pitchFamily="34" charset="0"/>
              </a:rPr>
              <a:t>faraldrinum</a:t>
            </a:r>
            <a:r>
              <a:rPr lang="en-IE" sz="2200" dirty="0">
                <a:effectLst/>
                <a:ea typeface="Calibri" panose="020F0502020204030204" pitchFamily="34" charset="0"/>
              </a:rPr>
              <a:t> </a:t>
            </a:r>
            <a:r>
              <a:rPr lang="en-IE" sz="2200" dirty="0" err="1">
                <a:effectLst/>
                <a:ea typeface="Calibri" panose="020F0502020204030204" pitchFamily="34" charset="0"/>
              </a:rPr>
              <a:t>fundu</a:t>
            </a:r>
            <a:r>
              <a:rPr lang="en-IE" sz="2200" dirty="0">
                <a:effectLst/>
                <a:ea typeface="Calibri" panose="020F0502020204030204" pitchFamily="34" charset="0"/>
              </a:rPr>
              <a:t> </a:t>
            </a:r>
            <a:r>
              <a:rPr lang="en-IE" sz="2200" dirty="0" err="1">
                <a:effectLst/>
                <a:ea typeface="Calibri" panose="020F0502020204030204" pitchFamily="34" charset="0"/>
              </a:rPr>
              <a:t>mörg</a:t>
            </a:r>
            <a:r>
              <a:rPr lang="en-IE" sz="2200" dirty="0">
                <a:effectLst/>
                <a:ea typeface="Calibri" panose="020F0502020204030204" pitchFamily="34" charset="0"/>
              </a:rPr>
              <a:t> </a:t>
            </a:r>
            <a:r>
              <a:rPr lang="en-IE" sz="2200" dirty="0" err="1">
                <a:effectLst/>
                <a:ea typeface="Calibri" panose="020F0502020204030204" pitchFamily="34" charset="0"/>
              </a:rPr>
              <a:t>ferðaþjónustufyrirtæki</a:t>
            </a:r>
            <a:r>
              <a:rPr lang="en-IE" sz="2200" dirty="0">
                <a:effectLst/>
                <a:ea typeface="Calibri" panose="020F0502020204030204" pitchFamily="34" charset="0"/>
              </a:rPr>
              <a:t> </a:t>
            </a:r>
            <a:r>
              <a:rPr lang="en-IE" sz="2200" dirty="0" err="1">
                <a:effectLst/>
                <a:ea typeface="Calibri" panose="020F0502020204030204" pitchFamily="34" charset="0"/>
              </a:rPr>
              <a:t>nýjar</a:t>
            </a:r>
            <a:r>
              <a:rPr lang="en-IE" sz="2200" dirty="0">
                <a:effectLst/>
                <a:ea typeface="Calibri" panose="020F0502020204030204" pitchFamily="34" charset="0"/>
              </a:rPr>
              <a:t> </a:t>
            </a:r>
            <a:r>
              <a:rPr lang="en-IE" sz="2200" dirty="0" err="1">
                <a:effectLst/>
                <a:ea typeface="Calibri" panose="020F0502020204030204" pitchFamily="34" charset="0"/>
              </a:rPr>
              <a:t>leiðir</a:t>
            </a:r>
            <a:r>
              <a:rPr lang="en-IE" sz="2200" dirty="0">
                <a:effectLst/>
                <a:ea typeface="Calibri" panose="020F0502020204030204" pitchFamily="34" charset="0"/>
              </a:rPr>
              <a:t> </a:t>
            </a:r>
            <a:r>
              <a:rPr lang="en-IE" sz="2200" dirty="0" err="1">
                <a:effectLst/>
                <a:ea typeface="Calibri" panose="020F0502020204030204" pitchFamily="34" charset="0"/>
              </a:rPr>
              <a:t>til</a:t>
            </a:r>
            <a:r>
              <a:rPr lang="en-IE" sz="2200" dirty="0">
                <a:effectLst/>
                <a:ea typeface="Calibri" panose="020F0502020204030204" pitchFamily="34" charset="0"/>
              </a:rPr>
              <a:t> </a:t>
            </a:r>
            <a:r>
              <a:rPr lang="en-IE" sz="2200" dirty="0" err="1">
                <a:effectLst/>
                <a:ea typeface="Calibri" panose="020F0502020204030204" pitchFamily="34" charset="0"/>
              </a:rPr>
              <a:t>að</a:t>
            </a:r>
            <a:r>
              <a:rPr lang="en-IE" sz="2200" dirty="0">
                <a:effectLst/>
                <a:ea typeface="Calibri" panose="020F0502020204030204" pitchFamily="34" charset="0"/>
              </a:rPr>
              <a:t> </a:t>
            </a:r>
            <a:r>
              <a:rPr lang="en-IE" sz="2200" dirty="0" err="1">
                <a:effectLst/>
                <a:ea typeface="Calibri" panose="020F0502020204030204" pitchFamily="34" charset="0"/>
              </a:rPr>
              <a:t>lifa</a:t>
            </a:r>
            <a:r>
              <a:rPr lang="en-IE" sz="2200" dirty="0">
                <a:effectLst/>
                <a:ea typeface="Calibri" panose="020F0502020204030204" pitchFamily="34" charset="0"/>
              </a:rPr>
              <a:t> </a:t>
            </a:r>
            <a:r>
              <a:rPr lang="en-IE" sz="2200" dirty="0" err="1">
                <a:effectLst/>
                <a:ea typeface="Calibri" panose="020F0502020204030204" pitchFamily="34" charset="0"/>
              </a:rPr>
              <a:t>af</a:t>
            </a:r>
            <a:r>
              <a:rPr lang="en-IE" sz="2200" dirty="0">
                <a:effectLst/>
                <a:ea typeface="Calibri" panose="020F0502020204030204" pitchFamily="34" charset="0"/>
              </a:rPr>
              <a:t>. </a:t>
            </a:r>
            <a:r>
              <a:rPr lang="en-IE" sz="2200" dirty="0" err="1">
                <a:effectLst/>
                <a:ea typeface="Calibri" panose="020F0502020204030204" pitchFamily="34" charset="0"/>
              </a:rPr>
              <a:t>Nú</a:t>
            </a:r>
            <a:r>
              <a:rPr lang="en-IE" sz="2200" dirty="0">
                <a:effectLst/>
                <a:ea typeface="Calibri" panose="020F0502020204030204" pitchFamily="34" charset="0"/>
              </a:rPr>
              <a:t> </a:t>
            </a:r>
            <a:r>
              <a:rPr lang="en-IE" sz="2200" dirty="0" err="1">
                <a:effectLst/>
                <a:ea typeface="Calibri" panose="020F0502020204030204" pitchFamily="34" charset="0"/>
              </a:rPr>
              <a:t>stendur</a:t>
            </a:r>
            <a:r>
              <a:rPr lang="en-IE" sz="2200" dirty="0">
                <a:effectLst/>
                <a:ea typeface="Calibri" panose="020F0502020204030204" pitchFamily="34" charset="0"/>
              </a:rPr>
              <a:t> </a:t>
            </a:r>
            <a:r>
              <a:rPr lang="en-IE" sz="2200" dirty="0" err="1">
                <a:effectLst/>
                <a:ea typeface="Calibri" panose="020F0502020204030204" pitchFamily="34" charset="0"/>
              </a:rPr>
              <a:t>fyrir</a:t>
            </a:r>
            <a:r>
              <a:rPr lang="en-IE" sz="2200" dirty="0">
                <a:effectLst/>
                <a:ea typeface="Calibri" panose="020F0502020204030204" pitchFamily="34" charset="0"/>
              </a:rPr>
              <a:t> </a:t>
            </a:r>
            <a:r>
              <a:rPr lang="en-IE" sz="2200" dirty="0" err="1">
                <a:effectLst/>
                <a:ea typeface="Calibri" panose="020F0502020204030204" pitchFamily="34" charset="0"/>
              </a:rPr>
              <a:t>dyrum</a:t>
            </a:r>
            <a:r>
              <a:rPr lang="en-IE" sz="2200" dirty="0">
                <a:effectLst/>
                <a:ea typeface="Calibri" panose="020F0502020204030204" pitchFamily="34" charset="0"/>
              </a:rPr>
              <a:t> </a:t>
            </a:r>
            <a:r>
              <a:rPr lang="en-IE" sz="2200" dirty="0" err="1">
                <a:effectLst/>
                <a:ea typeface="Calibri" panose="020F0502020204030204" pitchFamily="34" charset="0"/>
              </a:rPr>
              <a:t>enduruppbygging</a:t>
            </a:r>
            <a:r>
              <a:rPr lang="en-IE" sz="2200" dirty="0">
                <a:effectLst/>
                <a:ea typeface="Calibri" panose="020F0502020204030204" pitchFamily="34" charset="0"/>
              </a:rPr>
              <a:t> </a:t>
            </a:r>
            <a:r>
              <a:rPr lang="en-IE" sz="2200" dirty="0" err="1">
                <a:effectLst/>
                <a:ea typeface="Calibri" panose="020F0502020204030204" pitchFamily="34" charset="0"/>
              </a:rPr>
              <a:t>greinarinnar</a:t>
            </a:r>
            <a:r>
              <a:rPr lang="en-IE" sz="2200" dirty="0">
                <a:effectLst/>
                <a:ea typeface="Calibri" panose="020F0502020204030204" pitchFamily="34" charset="0"/>
              </a:rPr>
              <a:t> og </a:t>
            </a:r>
            <a:r>
              <a:rPr lang="en-IE" sz="2200" dirty="0" err="1">
                <a:effectLst/>
                <a:ea typeface="Calibri" panose="020F0502020204030204" pitchFamily="34" charset="0"/>
              </a:rPr>
              <a:t>þar</a:t>
            </a:r>
            <a:r>
              <a:rPr lang="en-IE" sz="2200" dirty="0">
                <a:effectLst/>
                <a:ea typeface="Calibri" panose="020F0502020204030204" pitchFamily="34" charset="0"/>
              </a:rPr>
              <a:t> </a:t>
            </a:r>
            <a:r>
              <a:rPr lang="en-IE" sz="2200" dirty="0" err="1">
                <a:effectLst/>
                <a:ea typeface="Calibri" panose="020F0502020204030204" pitchFamily="34" charset="0"/>
              </a:rPr>
              <a:t>með</a:t>
            </a:r>
            <a:r>
              <a:rPr lang="en-IE" sz="2200" dirty="0">
                <a:effectLst/>
                <a:ea typeface="Calibri" panose="020F0502020204030204" pitchFamily="34" charset="0"/>
              </a:rPr>
              <a:t> </a:t>
            </a:r>
            <a:r>
              <a:rPr lang="en-IE" sz="2200" dirty="0" err="1">
                <a:effectLst/>
                <a:ea typeface="Calibri" panose="020F0502020204030204" pitchFamily="34" charset="0"/>
              </a:rPr>
              <a:t>gott</a:t>
            </a:r>
            <a:r>
              <a:rPr lang="en-IE" sz="2200" dirty="0">
                <a:effectLst/>
                <a:ea typeface="Calibri" panose="020F0502020204030204" pitchFamily="34" charset="0"/>
              </a:rPr>
              <a:t> </a:t>
            </a:r>
            <a:r>
              <a:rPr lang="en-IE" sz="2200" dirty="0" err="1">
                <a:effectLst/>
                <a:ea typeface="Calibri" panose="020F0502020204030204" pitchFamily="34" charset="0"/>
              </a:rPr>
              <a:t>tækifæri</a:t>
            </a:r>
            <a:r>
              <a:rPr lang="en-IE" sz="2200" dirty="0">
                <a:effectLst/>
                <a:ea typeface="Calibri" panose="020F0502020204030204" pitchFamily="34" charset="0"/>
              </a:rPr>
              <a:t> </a:t>
            </a:r>
            <a:r>
              <a:rPr lang="en-IE" sz="2200" dirty="0" err="1">
                <a:effectLst/>
                <a:ea typeface="Calibri" panose="020F0502020204030204" pitchFamily="34" charset="0"/>
              </a:rPr>
              <a:t>til</a:t>
            </a:r>
            <a:r>
              <a:rPr lang="en-IE" sz="2200" dirty="0">
                <a:effectLst/>
                <a:ea typeface="Calibri" panose="020F0502020204030204" pitchFamily="34" charset="0"/>
              </a:rPr>
              <a:t> </a:t>
            </a:r>
            <a:r>
              <a:rPr lang="en-IE" sz="2200" dirty="0" err="1">
                <a:effectLst/>
                <a:ea typeface="Calibri" panose="020F0502020204030204" pitchFamily="34" charset="0"/>
              </a:rPr>
              <a:t>að</a:t>
            </a:r>
            <a:r>
              <a:rPr lang="en-IE" sz="2200" dirty="0">
                <a:effectLst/>
                <a:ea typeface="Calibri" panose="020F0502020204030204" pitchFamily="34" charset="0"/>
              </a:rPr>
              <a:t> </a:t>
            </a:r>
            <a:r>
              <a:rPr lang="en-IE" sz="2200" dirty="0" err="1">
                <a:effectLst/>
                <a:ea typeface="Calibri" panose="020F0502020204030204" pitchFamily="34" charset="0"/>
              </a:rPr>
              <a:t>hugsa</a:t>
            </a:r>
            <a:r>
              <a:rPr lang="en-IE" sz="2200" dirty="0">
                <a:effectLst/>
                <a:ea typeface="Calibri" panose="020F0502020204030204" pitchFamily="34" charset="0"/>
              </a:rPr>
              <a:t> </a:t>
            </a:r>
            <a:r>
              <a:rPr lang="en-IE" sz="2200" dirty="0" err="1">
                <a:effectLst/>
                <a:ea typeface="Calibri" panose="020F0502020204030204" pitchFamily="34" charset="0"/>
              </a:rPr>
              <a:t>upp</a:t>
            </a:r>
            <a:r>
              <a:rPr lang="en-IE" sz="2200" dirty="0">
                <a:effectLst/>
                <a:ea typeface="Calibri" panose="020F0502020204030204" pitchFamily="34" charset="0"/>
              </a:rPr>
              <a:t> á </a:t>
            </a:r>
            <a:r>
              <a:rPr lang="en-IE" sz="2200" dirty="0" err="1">
                <a:effectLst/>
                <a:ea typeface="Calibri" panose="020F0502020204030204" pitchFamily="34" charset="0"/>
              </a:rPr>
              <a:t>nýtt</a:t>
            </a:r>
            <a:r>
              <a:rPr lang="en-IE" sz="2200" dirty="0">
                <a:effectLst/>
                <a:ea typeface="Calibri" panose="020F0502020204030204" pitchFamily="34" charset="0"/>
              </a:rPr>
              <a:t> og </a:t>
            </a:r>
            <a:r>
              <a:rPr lang="en-IE" sz="2200" dirty="0" err="1">
                <a:effectLst/>
                <a:ea typeface="Calibri" panose="020F0502020204030204" pitchFamily="34" charset="0"/>
              </a:rPr>
              <a:t>breyta</a:t>
            </a:r>
            <a:r>
              <a:rPr lang="en-IE" sz="2200" dirty="0">
                <a:effectLst/>
                <a:ea typeface="Calibri" panose="020F0502020204030204" pitchFamily="34" charset="0"/>
              </a:rPr>
              <a:t> </a:t>
            </a:r>
            <a:r>
              <a:rPr lang="en-IE" sz="2200" dirty="0" err="1">
                <a:effectLst/>
                <a:ea typeface="Calibri" panose="020F0502020204030204" pitchFamily="34" charset="0"/>
              </a:rPr>
              <a:t>hvernig</a:t>
            </a:r>
            <a:r>
              <a:rPr lang="en-IE" sz="2200" dirty="0">
                <a:effectLst/>
                <a:ea typeface="Calibri" panose="020F0502020204030204" pitchFamily="34" charset="0"/>
              </a:rPr>
              <a:t> </a:t>
            </a:r>
            <a:r>
              <a:rPr lang="en-IE" sz="2200" dirty="0" err="1">
                <a:effectLst/>
                <a:ea typeface="Calibri" panose="020F0502020204030204" pitchFamily="34" charset="0"/>
              </a:rPr>
              <a:t>ferðaþjónustan</a:t>
            </a:r>
            <a:r>
              <a:rPr lang="en-IE" sz="2200" dirty="0">
                <a:effectLst/>
                <a:ea typeface="Calibri" panose="020F0502020204030204" pitchFamily="34" charset="0"/>
              </a:rPr>
              <a:t> </a:t>
            </a:r>
            <a:r>
              <a:rPr lang="en-IE" sz="2200" dirty="0" err="1">
                <a:effectLst/>
                <a:ea typeface="Calibri" panose="020F0502020204030204" pitchFamily="34" charset="0"/>
              </a:rPr>
              <a:t>hefur</a:t>
            </a:r>
            <a:r>
              <a:rPr lang="en-IE" sz="2200" dirty="0">
                <a:effectLst/>
                <a:ea typeface="Calibri" panose="020F0502020204030204" pitchFamily="34" charset="0"/>
              </a:rPr>
              <a:t> </a:t>
            </a:r>
            <a:r>
              <a:rPr lang="en-IE" sz="2200" dirty="0" err="1">
                <a:effectLst/>
                <a:ea typeface="Calibri" panose="020F0502020204030204" pitchFamily="34" charset="0"/>
              </a:rPr>
              <a:t>samskipti</a:t>
            </a:r>
            <a:r>
              <a:rPr lang="en-IE" sz="2200" dirty="0">
                <a:effectLst/>
                <a:ea typeface="Calibri" panose="020F0502020204030204" pitchFamily="34" charset="0"/>
              </a:rPr>
              <a:t> </a:t>
            </a:r>
            <a:r>
              <a:rPr lang="en-IE" sz="2200" dirty="0" err="1">
                <a:effectLst/>
                <a:ea typeface="Calibri" panose="020F0502020204030204" pitchFamily="34" charset="0"/>
              </a:rPr>
              <a:t>við</a:t>
            </a:r>
            <a:r>
              <a:rPr lang="en-IE" sz="2200" dirty="0">
                <a:effectLst/>
                <a:ea typeface="Calibri" panose="020F0502020204030204" pitchFamily="34" charset="0"/>
              </a:rPr>
              <a:t> </a:t>
            </a:r>
            <a:r>
              <a:rPr lang="en-IE" sz="2200" dirty="0" err="1">
                <a:effectLst/>
                <a:ea typeface="Calibri" panose="020F0502020204030204" pitchFamily="34" charset="0"/>
              </a:rPr>
              <a:t>sín</a:t>
            </a:r>
            <a:r>
              <a:rPr lang="en-IE" sz="2200" dirty="0">
                <a:effectLst/>
                <a:ea typeface="Calibri" panose="020F0502020204030204" pitchFamily="34" charset="0"/>
              </a:rPr>
              <a:t> </a:t>
            </a:r>
            <a:r>
              <a:rPr lang="en-IE" sz="2200" dirty="0" err="1">
                <a:effectLst/>
                <a:ea typeface="Calibri" panose="020F0502020204030204" pitchFamily="34" charset="0"/>
              </a:rPr>
              <a:t>nærsamfélög</a:t>
            </a:r>
            <a:r>
              <a:rPr lang="en-IE" sz="2200" dirty="0">
                <a:effectLst/>
                <a:ea typeface="Calibri" panose="020F0502020204030204" pitchFamily="34" charset="0"/>
              </a:rPr>
              <a:t>, </a:t>
            </a:r>
            <a:r>
              <a:rPr lang="en-IE" sz="2200" dirty="0" err="1">
                <a:effectLst/>
                <a:ea typeface="Calibri" panose="020F0502020204030204" pitchFamily="34" charset="0"/>
              </a:rPr>
              <a:t>umhverfi</a:t>
            </a:r>
            <a:r>
              <a:rPr lang="en-IE" sz="2200" dirty="0">
                <a:effectLst/>
                <a:ea typeface="Calibri" panose="020F0502020204030204" pitchFamily="34" charset="0"/>
              </a:rPr>
              <a:t> og </a:t>
            </a:r>
            <a:r>
              <a:rPr lang="en-IE" sz="2200" dirty="0" err="1">
                <a:effectLst/>
                <a:ea typeface="Calibri" panose="020F0502020204030204" pitchFamily="34" charset="0"/>
              </a:rPr>
              <a:t>menningu</a:t>
            </a:r>
            <a:r>
              <a:rPr lang="en-IE" sz="2200" dirty="0">
                <a:ea typeface="Calibri" panose="020F0502020204030204" pitchFamily="34" charset="0"/>
              </a:rPr>
              <a:t> – og </a:t>
            </a:r>
            <a:r>
              <a:rPr lang="en-IE" sz="2200" dirty="0" err="1">
                <a:ea typeface="Calibri" panose="020F0502020204030204" pitchFamily="34" charset="0"/>
              </a:rPr>
              <a:t>verða</a:t>
            </a:r>
            <a:r>
              <a:rPr lang="en-IE" sz="2200" dirty="0">
                <a:ea typeface="Calibri" panose="020F0502020204030204" pitchFamily="34" charset="0"/>
              </a:rPr>
              <a:t> </a:t>
            </a:r>
            <a:r>
              <a:rPr lang="en-IE" sz="2200" dirty="0" err="1">
                <a:ea typeface="Calibri" panose="020F0502020204030204" pitchFamily="34" charset="0"/>
              </a:rPr>
              <a:t>leiðandi</a:t>
            </a:r>
            <a:r>
              <a:rPr lang="en-IE" sz="2200" dirty="0">
                <a:ea typeface="Calibri" panose="020F0502020204030204" pitchFamily="34" charset="0"/>
              </a:rPr>
              <a:t> í </a:t>
            </a:r>
            <a:r>
              <a:rPr lang="en-IE" sz="2200" dirty="0" err="1">
                <a:ea typeface="Calibri" panose="020F0502020204030204" pitchFamily="34" charset="0"/>
              </a:rPr>
              <a:t>sjálfbærri</a:t>
            </a:r>
            <a:r>
              <a:rPr lang="en-IE" sz="2200" dirty="0">
                <a:ea typeface="Calibri" panose="020F0502020204030204" pitchFamily="34" charset="0"/>
              </a:rPr>
              <a:t> </a:t>
            </a:r>
            <a:r>
              <a:rPr lang="en-IE" sz="2200" dirty="0" err="1">
                <a:ea typeface="Calibri" panose="020F0502020204030204" pitchFamily="34" charset="0"/>
              </a:rPr>
              <a:t>þróun</a:t>
            </a:r>
            <a:r>
              <a:rPr lang="en-IE" sz="2200" dirty="0">
                <a:ea typeface="Calibri" panose="020F0502020204030204" pitchFamily="34" charset="0"/>
              </a:rPr>
              <a:t>. Og í </a:t>
            </a:r>
            <a:r>
              <a:rPr lang="en-IE" sz="2200" dirty="0" err="1">
                <a:ea typeface="Calibri" panose="020F0502020204030204" pitchFamily="34" charset="0"/>
              </a:rPr>
              <a:t>þessari</a:t>
            </a:r>
            <a:r>
              <a:rPr lang="en-IE" sz="2200" dirty="0">
                <a:ea typeface="Calibri" panose="020F0502020204030204" pitchFamily="34" charset="0"/>
              </a:rPr>
              <a:t> </a:t>
            </a:r>
            <a:r>
              <a:rPr lang="en-IE" sz="2200" dirty="0" err="1">
                <a:ea typeface="Calibri" panose="020F0502020204030204" pitchFamily="34" charset="0"/>
              </a:rPr>
              <a:t>enduruppbyggingu</a:t>
            </a:r>
            <a:r>
              <a:rPr lang="en-IE" sz="2200" dirty="0">
                <a:ea typeface="Calibri" panose="020F0502020204030204" pitchFamily="34" charset="0"/>
              </a:rPr>
              <a:t> </a:t>
            </a:r>
            <a:r>
              <a:rPr lang="en-IE" sz="2200" dirty="0" err="1">
                <a:ea typeface="Calibri" panose="020F0502020204030204" pitchFamily="34" charset="0"/>
              </a:rPr>
              <a:t>getur</a:t>
            </a:r>
            <a:r>
              <a:rPr lang="en-IE" sz="2200" dirty="0">
                <a:ea typeface="Calibri" panose="020F0502020204030204" pitchFamily="34" charset="0"/>
              </a:rPr>
              <a:t> </a:t>
            </a:r>
            <a:r>
              <a:rPr lang="en-IE" sz="2200" dirty="0" err="1">
                <a:ea typeface="Calibri" panose="020F0502020204030204" pitchFamily="34" charset="0"/>
              </a:rPr>
              <a:t>ferðaþjónusta</a:t>
            </a:r>
            <a:r>
              <a:rPr lang="en-IE" sz="2200" dirty="0">
                <a:ea typeface="Calibri" panose="020F0502020204030204" pitchFamily="34" charset="0"/>
              </a:rPr>
              <a:t> </a:t>
            </a:r>
            <a:r>
              <a:rPr lang="en-IE" sz="2200" dirty="0" err="1">
                <a:ea typeface="Calibri" panose="020F0502020204030204" pitchFamily="34" charset="0"/>
              </a:rPr>
              <a:t>tengd</a:t>
            </a:r>
            <a:r>
              <a:rPr lang="en-IE" sz="2200" dirty="0">
                <a:ea typeface="Calibri" panose="020F0502020204030204" pitchFamily="34" charset="0"/>
              </a:rPr>
              <a:t> </a:t>
            </a:r>
            <a:r>
              <a:rPr lang="en-IE" sz="2200" dirty="0" err="1">
                <a:ea typeface="Calibri" panose="020F0502020204030204" pitchFamily="34" charset="0"/>
              </a:rPr>
              <a:t>poppmenningu</a:t>
            </a:r>
            <a:r>
              <a:rPr lang="en-IE" sz="2200" dirty="0">
                <a:ea typeface="Calibri" panose="020F0502020204030204" pitchFamily="34" charset="0"/>
              </a:rPr>
              <a:t> </a:t>
            </a:r>
            <a:r>
              <a:rPr lang="en-IE" sz="2200" dirty="0" err="1">
                <a:ea typeface="Calibri" panose="020F0502020204030204" pitchFamily="34" charset="0"/>
              </a:rPr>
              <a:t>komið</a:t>
            </a:r>
            <a:r>
              <a:rPr lang="en-IE" sz="2200" dirty="0">
                <a:ea typeface="Calibri" panose="020F0502020204030204" pitchFamily="34" charset="0"/>
              </a:rPr>
              <a:t> </a:t>
            </a:r>
            <a:r>
              <a:rPr lang="en-IE" sz="2200" dirty="0" err="1">
                <a:ea typeface="Calibri" panose="020F0502020204030204" pitchFamily="34" charset="0"/>
              </a:rPr>
              <a:t>sterk</a:t>
            </a:r>
            <a:r>
              <a:rPr lang="en-IE" sz="2200" dirty="0">
                <a:ea typeface="Calibri" panose="020F0502020204030204" pitchFamily="34" charset="0"/>
              </a:rPr>
              <a:t> inn.</a:t>
            </a:r>
            <a:endParaRPr lang="en-IE" sz="2200" dirty="0"/>
          </a:p>
        </p:txBody>
      </p:sp>
      <p:pic>
        <p:nvPicPr>
          <p:cNvPr id="14" name="Picture Placeholder 13" descr="A picture containing text, outdoor, sign, street&#10;&#10;Description automatically generated">
            <a:extLst>
              <a:ext uri="{FF2B5EF4-FFF2-40B4-BE49-F238E27FC236}">
                <a16:creationId xmlns:a16="http://schemas.microsoft.com/office/drawing/2014/main" id="{A3DB7BF5-F39F-48E7-88BB-40339443C187}"/>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p:pic>
    </p:spTree>
    <p:extLst>
      <p:ext uri="{BB962C8B-B14F-4D97-AF65-F5344CB8AC3E}">
        <p14:creationId xmlns:p14="http://schemas.microsoft.com/office/powerpoint/2010/main" val="377327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p:txBody>
          <a:bodyPr>
            <a:normAutofit/>
          </a:bodyPr>
          <a:lstStyle/>
          <a:p>
            <a:r>
              <a:rPr lang="en-US" b="0" dirty="0"/>
              <a:t>KAFLI 2: </a:t>
            </a:r>
            <a:r>
              <a:rPr lang="en-IE" dirty="0"/>
              <a:t>VARANLEGUR VÖXTUR</a:t>
            </a:r>
          </a:p>
        </p:txBody>
      </p:sp>
      <p:sp>
        <p:nvSpPr>
          <p:cNvPr id="9" name="Picture Placeholder 8">
            <a:extLst>
              <a:ext uri="{FF2B5EF4-FFF2-40B4-BE49-F238E27FC236}">
                <a16:creationId xmlns:a16="http://schemas.microsoft.com/office/drawing/2014/main" id="{5574DE70-3D50-4CCA-8821-014FFFFB9C08}"/>
              </a:ext>
            </a:extLst>
          </p:cNvPr>
          <p:cNvSpPr>
            <a:spLocks noGrp="1"/>
          </p:cNvSpPr>
          <p:nvPr>
            <p:ph type="pic" sz="quarter" idx="10"/>
          </p:nvPr>
        </p:nvSpPr>
        <p:spPr/>
      </p:sp>
      <p:pic>
        <p:nvPicPr>
          <p:cNvPr id="10" name="Picture Placeholder 6" descr="Glass chess pieces on board">
            <a:extLst>
              <a:ext uri="{FF2B5EF4-FFF2-40B4-BE49-F238E27FC236}">
                <a16:creationId xmlns:a16="http://schemas.microsoft.com/office/drawing/2014/main" id="{BA2B9C57-7124-4C2C-B16B-F8F0AB04069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38" y="-1"/>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pic>
    </p:spTree>
    <p:extLst>
      <p:ext uri="{BB962C8B-B14F-4D97-AF65-F5344CB8AC3E}">
        <p14:creationId xmlns:p14="http://schemas.microsoft.com/office/powerpoint/2010/main" val="382264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6A189-6C72-4592-ADD4-BCBBE64476E0}"/>
              </a:ext>
            </a:extLst>
          </p:cNvPr>
          <p:cNvSpPr>
            <a:spLocks noGrp="1"/>
          </p:cNvSpPr>
          <p:nvPr>
            <p:ph type="body" sz="quarter" idx="13"/>
          </p:nvPr>
        </p:nvSpPr>
        <p:spPr>
          <a:xfrm>
            <a:off x="0" y="936395"/>
            <a:ext cx="3564835" cy="3297980"/>
          </a:xfrm>
        </p:spPr>
        <p:txBody>
          <a:bodyPr>
            <a:normAutofit/>
          </a:bodyPr>
          <a:lstStyle/>
          <a:p>
            <a:r>
              <a:rPr lang="en-IE" dirty="0"/>
              <a:t>VARANLEGUR VÖXTUR</a:t>
            </a:r>
          </a:p>
        </p:txBody>
      </p:sp>
      <p:sp>
        <p:nvSpPr>
          <p:cNvPr id="3" name="Text Placeholder 2">
            <a:extLst>
              <a:ext uri="{FF2B5EF4-FFF2-40B4-BE49-F238E27FC236}">
                <a16:creationId xmlns:a16="http://schemas.microsoft.com/office/drawing/2014/main" id="{53BE333B-4CE2-401D-89A3-559715E3DB86}"/>
              </a:ext>
            </a:extLst>
          </p:cNvPr>
          <p:cNvSpPr>
            <a:spLocks noGrp="1"/>
          </p:cNvSpPr>
          <p:nvPr>
            <p:ph type="body" sz="quarter" idx="14"/>
          </p:nvPr>
        </p:nvSpPr>
        <p:spPr>
          <a:xfrm>
            <a:off x="497155" y="4752184"/>
            <a:ext cx="10066070" cy="1740979"/>
          </a:xfrm>
        </p:spPr>
        <p:txBody>
          <a:bodyPr/>
          <a:lstStyle/>
          <a:p>
            <a:r>
              <a:rPr lang="en-IE" dirty="0"/>
              <a:t>Í </a:t>
            </a:r>
            <a:r>
              <a:rPr lang="en-IE" dirty="0" err="1"/>
              <a:t>fyrri</a:t>
            </a:r>
            <a:r>
              <a:rPr lang="en-IE" dirty="0"/>
              <a:t> </a:t>
            </a:r>
            <a:r>
              <a:rPr lang="en-IE" dirty="0" err="1"/>
              <a:t>kennslupökkum</a:t>
            </a:r>
            <a:r>
              <a:rPr lang="en-IE" dirty="0"/>
              <a:t> </a:t>
            </a:r>
            <a:r>
              <a:rPr lang="en-IE" dirty="0" err="1"/>
              <a:t>höfum</a:t>
            </a:r>
            <a:r>
              <a:rPr lang="en-IE" dirty="0"/>
              <a:t> </a:t>
            </a:r>
            <a:r>
              <a:rPr lang="en-IE" dirty="0" err="1"/>
              <a:t>við</a:t>
            </a:r>
            <a:r>
              <a:rPr lang="en-IE" dirty="0"/>
              <a:t> </a:t>
            </a:r>
            <a:r>
              <a:rPr lang="en-IE" dirty="0" err="1"/>
              <a:t>lært</a:t>
            </a:r>
            <a:r>
              <a:rPr lang="en-IE" dirty="0"/>
              <a:t> um </a:t>
            </a:r>
            <a:r>
              <a:rPr lang="en-IE" dirty="0" err="1"/>
              <a:t>þau</a:t>
            </a:r>
            <a:r>
              <a:rPr lang="en-IE" dirty="0"/>
              <a:t> </a:t>
            </a:r>
            <a:r>
              <a:rPr lang="en-IE" dirty="0" err="1"/>
              <a:t>tækifæri</a:t>
            </a:r>
            <a:r>
              <a:rPr lang="en-IE" dirty="0"/>
              <a:t> </a:t>
            </a:r>
            <a:r>
              <a:rPr lang="en-IE" dirty="0" err="1"/>
              <a:t>sem</a:t>
            </a:r>
            <a:r>
              <a:rPr lang="en-IE" dirty="0"/>
              <a:t> </a:t>
            </a:r>
            <a:r>
              <a:rPr lang="en-IE" dirty="0" err="1"/>
              <a:t>felast</a:t>
            </a:r>
            <a:r>
              <a:rPr lang="en-IE" dirty="0"/>
              <a:t> í </a:t>
            </a:r>
            <a:r>
              <a:rPr lang="en-IE" dirty="0" err="1"/>
              <a:t>poppmenningarferðaþjónusta</a:t>
            </a:r>
            <a:r>
              <a:rPr lang="en-IE" dirty="0"/>
              <a:t> </a:t>
            </a:r>
            <a:r>
              <a:rPr lang="en-IE" dirty="0" err="1"/>
              <a:t>en</a:t>
            </a:r>
            <a:r>
              <a:rPr lang="en-IE" dirty="0"/>
              <a:t> </a:t>
            </a:r>
            <a:r>
              <a:rPr lang="en-IE" dirty="0" err="1"/>
              <a:t>einnig</a:t>
            </a:r>
            <a:r>
              <a:rPr lang="en-IE" dirty="0"/>
              <a:t> </a:t>
            </a:r>
            <a:r>
              <a:rPr lang="en-IE" dirty="0" err="1"/>
              <a:t>skoðað</a:t>
            </a:r>
            <a:r>
              <a:rPr lang="en-IE" dirty="0"/>
              <a:t> </a:t>
            </a:r>
            <a:r>
              <a:rPr lang="en-IE" dirty="0" err="1"/>
              <a:t>þær</a:t>
            </a:r>
            <a:r>
              <a:rPr lang="en-IE" dirty="0"/>
              <a:t> </a:t>
            </a:r>
            <a:r>
              <a:rPr lang="en-IE" dirty="0" err="1"/>
              <a:t>áskoranir</a:t>
            </a:r>
            <a:r>
              <a:rPr lang="en-IE" dirty="0"/>
              <a:t> </a:t>
            </a:r>
            <a:r>
              <a:rPr lang="en-IE" dirty="0" err="1"/>
              <a:t>sem</a:t>
            </a:r>
            <a:r>
              <a:rPr lang="en-IE" dirty="0"/>
              <a:t> geta </a:t>
            </a:r>
            <a:r>
              <a:rPr lang="en-IE" dirty="0" err="1"/>
              <a:t>mætt</a:t>
            </a:r>
            <a:r>
              <a:rPr lang="en-IE" dirty="0"/>
              <a:t> </a:t>
            </a:r>
            <a:r>
              <a:rPr lang="en-IE" dirty="0" err="1"/>
              <a:t>áfangastöðum</a:t>
            </a:r>
            <a:r>
              <a:rPr lang="en-IE" dirty="0"/>
              <a:t> </a:t>
            </a:r>
            <a:r>
              <a:rPr lang="en-IE" dirty="0" err="1"/>
              <a:t>sem</a:t>
            </a:r>
            <a:r>
              <a:rPr lang="en-IE" dirty="0"/>
              <a:t> </a:t>
            </a:r>
            <a:r>
              <a:rPr lang="en-IE" dirty="0" err="1"/>
              <a:t>skyndilega</a:t>
            </a:r>
            <a:r>
              <a:rPr lang="en-IE" dirty="0"/>
              <a:t> </a:t>
            </a:r>
            <a:r>
              <a:rPr lang="en-IE" dirty="0" err="1"/>
              <a:t>verða</a:t>
            </a:r>
            <a:r>
              <a:rPr lang="en-IE" dirty="0"/>
              <a:t> </a:t>
            </a:r>
            <a:r>
              <a:rPr lang="en-IE" dirty="0" err="1"/>
              <a:t>geysivinsælir</a:t>
            </a:r>
            <a:r>
              <a:rPr lang="en-IE" dirty="0"/>
              <a:t>. Í </a:t>
            </a:r>
            <a:r>
              <a:rPr lang="en-IE" dirty="0" err="1"/>
              <a:t>framhaldi</a:t>
            </a:r>
            <a:r>
              <a:rPr lang="en-IE" dirty="0"/>
              <a:t> </a:t>
            </a:r>
            <a:r>
              <a:rPr lang="en-IE" dirty="0" err="1"/>
              <a:t>af</a:t>
            </a:r>
            <a:r>
              <a:rPr lang="en-IE" dirty="0"/>
              <a:t> </a:t>
            </a:r>
            <a:r>
              <a:rPr lang="en-IE" dirty="0" err="1"/>
              <a:t>því</a:t>
            </a:r>
            <a:r>
              <a:rPr lang="en-IE" dirty="0"/>
              <a:t> </a:t>
            </a:r>
            <a:r>
              <a:rPr lang="en-IE" dirty="0" err="1"/>
              <a:t>viljum</a:t>
            </a:r>
            <a:r>
              <a:rPr lang="en-IE" dirty="0"/>
              <a:t> </a:t>
            </a:r>
            <a:r>
              <a:rPr lang="en-IE" dirty="0" err="1"/>
              <a:t>við</a:t>
            </a:r>
            <a:r>
              <a:rPr lang="en-IE" dirty="0"/>
              <a:t> </a:t>
            </a:r>
            <a:r>
              <a:rPr lang="en-IE" dirty="0" err="1"/>
              <a:t>aðstoða</a:t>
            </a:r>
            <a:r>
              <a:rPr lang="en-IE" dirty="0"/>
              <a:t> </a:t>
            </a:r>
            <a:r>
              <a:rPr lang="en-IE" dirty="0" err="1"/>
              <a:t>þig</a:t>
            </a:r>
            <a:r>
              <a:rPr lang="en-IE" dirty="0"/>
              <a:t> </a:t>
            </a:r>
            <a:r>
              <a:rPr lang="en-IE" dirty="0" err="1"/>
              <a:t>við</a:t>
            </a:r>
            <a:r>
              <a:rPr lang="en-IE" dirty="0"/>
              <a:t> </a:t>
            </a:r>
            <a:r>
              <a:rPr lang="en-IE" dirty="0" err="1"/>
              <a:t>að</a:t>
            </a:r>
            <a:r>
              <a:rPr lang="en-IE" dirty="0"/>
              <a:t> </a:t>
            </a:r>
            <a:r>
              <a:rPr lang="en-IE" dirty="0" err="1"/>
              <a:t>innleiða</a:t>
            </a:r>
            <a:r>
              <a:rPr lang="en-IE" dirty="0"/>
              <a:t> </a:t>
            </a:r>
            <a:r>
              <a:rPr lang="en-IE" dirty="0" err="1"/>
              <a:t>markmið</a:t>
            </a:r>
            <a:r>
              <a:rPr lang="en-IE" dirty="0"/>
              <a:t> </a:t>
            </a:r>
            <a:r>
              <a:rPr lang="en-IE" dirty="0" err="1"/>
              <a:t>sem</a:t>
            </a:r>
            <a:r>
              <a:rPr lang="en-IE" dirty="0"/>
              <a:t> </a:t>
            </a:r>
            <a:r>
              <a:rPr lang="en-IE" dirty="0" err="1"/>
              <a:t>snúa</a:t>
            </a:r>
            <a:r>
              <a:rPr lang="en-IE" dirty="0"/>
              <a:t> </a:t>
            </a:r>
            <a:r>
              <a:rPr lang="en-IE" dirty="0" err="1"/>
              <a:t>að</a:t>
            </a:r>
            <a:r>
              <a:rPr lang="en-IE" dirty="0"/>
              <a:t> </a:t>
            </a:r>
            <a:r>
              <a:rPr lang="en-IE" dirty="0" err="1"/>
              <a:t>sjálfbærni</a:t>
            </a:r>
            <a:r>
              <a:rPr lang="en-IE" dirty="0"/>
              <a:t> og </a:t>
            </a:r>
            <a:r>
              <a:rPr lang="en-IE" dirty="0" err="1"/>
              <a:t>varanlegum</a:t>
            </a:r>
            <a:r>
              <a:rPr lang="en-IE" dirty="0"/>
              <a:t> </a:t>
            </a:r>
            <a:r>
              <a:rPr lang="en-IE" dirty="0" err="1"/>
              <a:t>vexti</a:t>
            </a:r>
            <a:r>
              <a:rPr lang="en-IE" dirty="0"/>
              <a:t> </a:t>
            </a:r>
            <a:r>
              <a:rPr lang="en-IE" dirty="0" err="1"/>
              <a:t>fyrir</a:t>
            </a:r>
            <a:r>
              <a:rPr lang="en-IE" dirty="0"/>
              <a:t> </a:t>
            </a:r>
            <a:r>
              <a:rPr lang="en-IE" dirty="0" err="1"/>
              <a:t>þitt</a:t>
            </a:r>
            <a:r>
              <a:rPr lang="en-IE" dirty="0"/>
              <a:t> </a:t>
            </a:r>
            <a:r>
              <a:rPr lang="en-IE" dirty="0" err="1"/>
              <a:t>fyrirtæki</a:t>
            </a:r>
            <a:r>
              <a:rPr lang="en-IE" dirty="0"/>
              <a:t>.</a:t>
            </a:r>
          </a:p>
        </p:txBody>
      </p:sp>
      <p:pic>
        <p:nvPicPr>
          <p:cNvPr id="12" name="Picture Placeholder 11" descr="A picture containing tree, outdoor, grass, forest&#10;&#10;Description automatically generated">
            <a:extLst>
              <a:ext uri="{FF2B5EF4-FFF2-40B4-BE49-F238E27FC236}">
                <a16:creationId xmlns:a16="http://schemas.microsoft.com/office/drawing/2014/main" id="{D004F03E-5EEB-41ED-AFF7-76A441C34E3D}"/>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p:pic>
    </p:spTree>
    <p:extLst>
      <p:ext uri="{BB962C8B-B14F-4D97-AF65-F5344CB8AC3E}">
        <p14:creationId xmlns:p14="http://schemas.microsoft.com/office/powerpoint/2010/main" val="198972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ass, outdoor, sky, mountain&#10;&#10;Description automatically generated">
            <a:extLst>
              <a:ext uri="{FF2B5EF4-FFF2-40B4-BE49-F238E27FC236}">
                <a16:creationId xmlns:a16="http://schemas.microsoft.com/office/drawing/2014/main" id="{BCAEA235-8FE1-411B-ADD1-B40C1C04ECA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705603" y="3157936"/>
            <a:ext cx="5064739" cy="2768574"/>
          </a:xfrm>
        </p:spPr>
        <p:txBody>
          <a:bodyPr/>
          <a:lstStyle/>
          <a:p>
            <a:r>
              <a:rPr lang="en-US" dirty="0" err="1"/>
              <a:t>Ferðamenn</a:t>
            </a:r>
            <a:r>
              <a:rPr lang="en-US" dirty="0"/>
              <a:t> </a:t>
            </a:r>
            <a:r>
              <a:rPr lang="en-US" dirty="0" err="1"/>
              <a:t>eru</a:t>
            </a:r>
            <a:r>
              <a:rPr lang="en-US" dirty="0"/>
              <a:t> í </a:t>
            </a:r>
            <a:r>
              <a:rPr lang="en-US" dirty="0" err="1"/>
              <a:t>mun</a:t>
            </a:r>
            <a:r>
              <a:rPr lang="en-US" dirty="0"/>
              <a:t> </a:t>
            </a:r>
            <a:r>
              <a:rPr lang="en-US" dirty="0" err="1"/>
              <a:t>meira</a:t>
            </a:r>
            <a:r>
              <a:rPr lang="en-US" dirty="0"/>
              <a:t> </a:t>
            </a:r>
            <a:r>
              <a:rPr lang="en-US" dirty="0" err="1"/>
              <a:t>mæli</a:t>
            </a:r>
            <a:r>
              <a:rPr lang="en-US" dirty="0"/>
              <a:t> </a:t>
            </a:r>
            <a:r>
              <a:rPr lang="en-US" dirty="0" err="1"/>
              <a:t>farnir</a:t>
            </a:r>
            <a:r>
              <a:rPr lang="en-US" dirty="0"/>
              <a:t> </a:t>
            </a:r>
            <a:r>
              <a:rPr lang="en-US" dirty="0" err="1"/>
              <a:t>að</a:t>
            </a:r>
            <a:r>
              <a:rPr lang="en-US" dirty="0"/>
              <a:t> </a:t>
            </a:r>
            <a:r>
              <a:rPr lang="en-US" dirty="0" err="1"/>
              <a:t>krefjast</a:t>
            </a:r>
            <a:r>
              <a:rPr lang="en-US" dirty="0"/>
              <a:t> </a:t>
            </a:r>
            <a:r>
              <a:rPr lang="en-US" dirty="0" err="1"/>
              <a:t>þjónustu</a:t>
            </a:r>
            <a:r>
              <a:rPr lang="en-US" dirty="0"/>
              <a:t> og </a:t>
            </a:r>
            <a:r>
              <a:rPr lang="en-US" dirty="0" err="1"/>
              <a:t>vara</a:t>
            </a:r>
            <a:r>
              <a:rPr lang="en-US" dirty="0"/>
              <a:t> </a:t>
            </a:r>
            <a:r>
              <a:rPr lang="en-US" dirty="0" err="1"/>
              <a:t>sem</a:t>
            </a:r>
            <a:r>
              <a:rPr lang="en-US" dirty="0"/>
              <a:t> </a:t>
            </a:r>
            <a:r>
              <a:rPr lang="en-US" dirty="0" err="1"/>
              <a:t>eru</a:t>
            </a:r>
            <a:r>
              <a:rPr lang="en-US" dirty="0"/>
              <a:t> </a:t>
            </a:r>
            <a:r>
              <a:rPr lang="en-US" dirty="0" err="1"/>
              <a:t>félagslega</a:t>
            </a:r>
            <a:r>
              <a:rPr lang="en-US" dirty="0"/>
              <a:t>- og </a:t>
            </a:r>
            <a:r>
              <a:rPr lang="en-US" dirty="0" err="1"/>
              <a:t>umverfisvænar</a:t>
            </a:r>
            <a:r>
              <a:rPr lang="en-US" dirty="0"/>
              <a:t>. </a:t>
            </a:r>
            <a:r>
              <a:rPr lang="en-US" dirty="0" err="1"/>
              <a:t>Því</a:t>
            </a:r>
            <a:r>
              <a:rPr lang="en-US" dirty="0"/>
              <a:t> </a:t>
            </a:r>
            <a:r>
              <a:rPr lang="en-US" dirty="0" err="1"/>
              <a:t>getur</a:t>
            </a:r>
            <a:r>
              <a:rPr lang="en-US" dirty="0"/>
              <a:t> </a:t>
            </a:r>
            <a:r>
              <a:rPr lang="en-US" dirty="0" err="1"/>
              <a:t>verið</a:t>
            </a:r>
            <a:r>
              <a:rPr lang="en-US" dirty="0"/>
              <a:t> </a:t>
            </a:r>
            <a:r>
              <a:rPr lang="en-US" dirty="0" err="1"/>
              <a:t>mikilvægt</a:t>
            </a:r>
            <a:r>
              <a:rPr lang="en-US" dirty="0"/>
              <a:t> </a:t>
            </a:r>
            <a:r>
              <a:rPr lang="en-US" dirty="0" err="1"/>
              <a:t>að</a:t>
            </a:r>
            <a:r>
              <a:rPr lang="en-US" dirty="0"/>
              <a:t> </a:t>
            </a:r>
            <a:r>
              <a:rPr lang="en-US" dirty="0" err="1"/>
              <a:t>innleiða</a:t>
            </a:r>
            <a:r>
              <a:rPr lang="en-US" dirty="0"/>
              <a:t> </a:t>
            </a:r>
            <a:r>
              <a:rPr lang="en-US" dirty="0" err="1"/>
              <a:t>sjálfbær</a:t>
            </a:r>
            <a:r>
              <a:rPr lang="en-US" dirty="0"/>
              <a:t> </a:t>
            </a:r>
            <a:r>
              <a:rPr lang="en-US" dirty="0" err="1"/>
              <a:t>vinnubrögð</a:t>
            </a:r>
            <a:r>
              <a:rPr lang="en-US" dirty="0"/>
              <a:t> inn í </a:t>
            </a:r>
            <a:r>
              <a:rPr lang="en-US" dirty="0" err="1"/>
              <a:t>poppmenningarferðaþjónustuna</a:t>
            </a:r>
            <a:r>
              <a:rPr lang="en-US" dirty="0"/>
              <a:t> </a:t>
            </a:r>
            <a:r>
              <a:rPr lang="en-US" dirty="0" err="1"/>
              <a:t>þína</a:t>
            </a:r>
            <a:r>
              <a:rPr lang="en-US" dirty="0"/>
              <a:t> </a:t>
            </a:r>
            <a:r>
              <a:rPr lang="en-US" dirty="0" err="1"/>
              <a:t>frá</a:t>
            </a:r>
            <a:r>
              <a:rPr lang="en-US" dirty="0"/>
              <a:t> </a:t>
            </a:r>
            <a:r>
              <a:rPr lang="en-US" dirty="0" err="1"/>
              <a:t>upphafi</a:t>
            </a:r>
            <a:r>
              <a:rPr lang="en-US" dirty="0"/>
              <a:t>.</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1</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516582" y="851257"/>
            <a:ext cx="5038384" cy="1849348"/>
          </a:xfrm>
        </p:spPr>
        <p:txBody>
          <a:bodyPr>
            <a:normAutofit/>
          </a:bodyPr>
          <a:lstStyle/>
          <a:p>
            <a:r>
              <a:rPr lang="en-IE" dirty="0"/>
              <a:t>VARANLEGUR VÖXTUR – AÐ GERA SJÁLFBÆRNI AÐ ÞÍNU MARKMIÐI</a:t>
            </a:r>
          </a:p>
          <a:p>
            <a:endParaRPr lang="en-IE" dirty="0"/>
          </a:p>
        </p:txBody>
      </p:sp>
      <p:sp>
        <p:nvSpPr>
          <p:cNvPr id="10" name="TextBox 9">
            <a:extLst>
              <a:ext uri="{FF2B5EF4-FFF2-40B4-BE49-F238E27FC236}">
                <a16:creationId xmlns:a16="http://schemas.microsoft.com/office/drawing/2014/main" id="{0A51322D-5CC3-429B-8FFB-F7C8E14273AD}"/>
              </a:ext>
            </a:extLst>
          </p:cNvPr>
          <p:cNvSpPr txBox="1"/>
          <p:nvPr/>
        </p:nvSpPr>
        <p:spPr>
          <a:xfrm>
            <a:off x="0" y="5324475"/>
            <a:ext cx="5486399" cy="830997"/>
          </a:xfrm>
          <a:prstGeom prst="rect">
            <a:avLst/>
          </a:prstGeom>
          <a:solidFill>
            <a:srgbClr val="DD1B50"/>
          </a:solidFill>
        </p:spPr>
        <p:txBody>
          <a:bodyPr wrap="square" rtlCol="0">
            <a:spAutoFit/>
          </a:bodyPr>
          <a:lstStyle/>
          <a:p>
            <a:r>
              <a:rPr lang="en-IE" sz="2400" dirty="0" err="1">
                <a:solidFill>
                  <a:schemeClr val="bg1"/>
                </a:solidFill>
              </a:rPr>
              <a:t>Vistvæn</a:t>
            </a:r>
            <a:r>
              <a:rPr lang="en-IE" sz="2400" dirty="0">
                <a:solidFill>
                  <a:schemeClr val="bg1"/>
                </a:solidFill>
              </a:rPr>
              <a:t> </a:t>
            </a:r>
            <a:r>
              <a:rPr lang="en-IE" sz="2400" dirty="0" err="1">
                <a:solidFill>
                  <a:schemeClr val="bg1"/>
                </a:solidFill>
              </a:rPr>
              <a:t>gisting</a:t>
            </a:r>
            <a:r>
              <a:rPr lang="en-IE" sz="2400" dirty="0">
                <a:solidFill>
                  <a:schemeClr val="bg1"/>
                </a:solidFill>
              </a:rPr>
              <a:t> </a:t>
            </a:r>
            <a:r>
              <a:rPr lang="en-IE" sz="2400" dirty="0" err="1">
                <a:solidFill>
                  <a:schemeClr val="bg1"/>
                </a:solidFill>
              </a:rPr>
              <a:t>innblásin</a:t>
            </a:r>
            <a:r>
              <a:rPr lang="en-IE" sz="2400" dirty="0">
                <a:solidFill>
                  <a:schemeClr val="bg1"/>
                </a:solidFill>
              </a:rPr>
              <a:t> </a:t>
            </a:r>
            <a:r>
              <a:rPr lang="en-IE" sz="2400" dirty="0" err="1">
                <a:solidFill>
                  <a:schemeClr val="bg1"/>
                </a:solidFill>
              </a:rPr>
              <a:t>af</a:t>
            </a:r>
            <a:r>
              <a:rPr lang="en-IE" sz="2400" dirty="0">
                <a:solidFill>
                  <a:schemeClr val="bg1"/>
                </a:solidFill>
              </a:rPr>
              <a:t> </a:t>
            </a:r>
            <a:r>
              <a:rPr lang="en-IE" sz="2400" dirty="0" err="1">
                <a:solidFill>
                  <a:schemeClr val="bg1"/>
                </a:solidFill>
              </a:rPr>
              <a:t>Hobbita</a:t>
            </a:r>
            <a:r>
              <a:rPr lang="en-IE" sz="2400" dirty="0">
                <a:solidFill>
                  <a:schemeClr val="bg1"/>
                </a:solidFill>
              </a:rPr>
              <a:t> </a:t>
            </a:r>
            <a:r>
              <a:rPr lang="en-IE" sz="2400" dirty="0" err="1">
                <a:solidFill>
                  <a:schemeClr val="bg1"/>
                </a:solidFill>
              </a:rPr>
              <a:t>húsum</a:t>
            </a:r>
            <a:r>
              <a:rPr lang="en-IE" sz="2400" dirty="0">
                <a:solidFill>
                  <a:schemeClr val="bg1"/>
                </a:solidFill>
              </a:rPr>
              <a:t> er </a:t>
            </a:r>
            <a:r>
              <a:rPr lang="en-IE" sz="2400" dirty="0" err="1">
                <a:solidFill>
                  <a:schemeClr val="bg1"/>
                </a:solidFill>
              </a:rPr>
              <a:t>frábært</a:t>
            </a:r>
            <a:r>
              <a:rPr lang="en-IE" sz="2400" dirty="0">
                <a:solidFill>
                  <a:schemeClr val="bg1"/>
                </a:solidFill>
              </a:rPr>
              <a:t> </a:t>
            </a:r>
            <a:r>
              <a:rPr lang="en-IE" sz="2400" dirty="0" err="1">
                <a:solidFill>
                  <a:schemeClr val="bg1"/>
                </a:solidFill>
              </a:rPr>
              <a:t>dæmi</a:t>
            </a:r>
            <a:r>
              <a:rPr lang="en-IE" sz="2400" dirty="0">
                <a:solidFill>
                  <a:schemeClr val="bg1"/>
                </a:solidFill>
              </a:rPr>
              <a:t>.</a:t>
            </a:r>
          </a:p>
        </p:txBody>
      </p:sp>
    </p:spTree>
    <p:extLst>
      <p:ext uri="{BB962C8B-B14F-4D97-AF65-F5344CB8AC3E}">
        <p14:creationId xmlns:p14="http://schemas.microsoft.com/office/powerpoint/2010/main" val="2361561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A3C781-527F-4259-904E-B164857DE2BF}">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13421</TotalTime>
  <Words>3005</Words>
  <Application>Microsoft Office PowerPoint</Application>
  <PresentationFormat>Widescreen</PresentationFormat>
  <Paragraphs>211</Paragraphs>
  <Slides>50</Slides>
  <Notes>18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Open Sans</vt:lpstr>
      <vt:lpstr>Quattrocento Sans</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Vera Vilhjálmsdóttir - HA</cp:lastModifiedBy>
  <cp:revision>193</cp:revision>
  <dcterms:created xsi:type="dcterms:W3CDTF">2019-11-20T14:08:21Z</dcterms:created>
  <dcterms:modified xsi:type="dcterms:W3CDTF">2021-10-05T12:55:19Z</dcterms:modified>
</cp:coreProperties>
</file>