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sldIdLst>
    <p:sldId id="275" r:id="rId5"/>
    <p:sldId id="301" r:id="rId6"/>
    <p:sldId id="315" r:id="rId7"/>
    <p:sldId id="540" r:id="rId8"/>
    <p:sldId id="355" r:id="rId9"/>
    <p:sldId id="543" r:id="rId10"/>
    <p:sldId id="544" r:id="rId11"/>
    <p:sldId id="545" r:id="rId12"/>
    <p:sldId id="546" r:id="rId13"/>
    <p:sldId id="316" r:id="rId14"/>
    <p:sldId id="321" r:id="rId15"/>
    <p:sldId id="555" r:id="rId16"/>
    <p:sldId id="563" r:id="rId17"/>
    <p:sldId id="553" r:id="rId18"/>
    <p:sldId id="558" r:id="rId19"/>
    <p:sldId id="317" r:id="rId20"/>
    <p:sldId id="559" r:id="rId21"/>
    <p:sldId id="550" r:id="rId22"/>
    <p:sldId id="551" r:id="rId23"/>
    <p:sldId id="552" r:id="rId24"/>
    <p:sldId id="318" r:id="rId25"/>
    <p:sldId id="560" r:id="rId26"/>
    <p:sldId id="561" r:id="rId27"/>
    <p:sldId id="430" r:id="rId28"/>
    <p:sldId id="305" r:id="rId29"/>
    <p:sldId id="319" r:id="rId30"/>
    <p:sldId id="431" r:id="rId31"/>
    <p:sldId id="541" r:id="rId32"/>
    <p:sldId id="542" r:id="rId33"/>
    <p:sldId id="322" r:id="rId34"/>
    <p:sldId id="539" r:id="rId35"/>
    <p:sldId id="427" r:id="rId36"/>
    <p:sldId id="538" r:id="rId37"/>
    <p:sldId id="562" r:id="rId38"/>
    <p:sldId id="564" r:id="rId39"/>
    <p:sldId id="429" r:id="rId40"/>
    <p:sldId id="565" r:id="rId41"/>
    <p:sldId id="566" r:id="rId42"/>
    <p:sldId id="285" r:id="rId43"/>
    <p:sldId id="29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41"/>
    <a:srgbClr val="404040"/>
    <a:srgbClr val="1D9647"/>
    <a:srgbClr val="E45E32"/>
    <a:srgbClr val="F5B020"/>
    <a:srgbClr val="9A2E90"/>
    <a:srgbClr val="1198D1"/>
    <a:srgbClr val="000000"/>
    <a:srgbClr val="91BE46"/>
    <a:srgbClr val="DD1B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3792" autoAdjust="0"/>
  </p:normalViewPr>
  <p:slideViewPr>
    <p:cSldViewPr snapToGrid="0" snapToObjects="1">
      <p:cViewPr varScale="1">
        <p:scale>
          <a:sx n="64" d="100"/>
          <a:sy n="64" d="100"/>
        </p:scale>
        <p:origin x="712" y="56"/>
      </p:cViewPr>
      <p:guideLst/>
    </p:cSldViewPr>
  </p:slideViewPr>
  <p:notesTextViewPr>
    <p:cViewPr>
      <p:scale>
        <a:sx n="1" d="1"/>
        <a:sy n="1" d="1"/>
      </p:scale>
      <p:origin x="0" y="0"/>
    </p:cViewPr>
  </p:notesTextViewPr>
  <p:sorterViewPr>
    <p:cViewPr>
      <p:scale>
        <a:sx n="66" d="100"/>
        <a:sy n="66" d="100"/>
      </p:scale>
      <p:origin x="0" y="-18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ðrún Þóra Gunnarsdóttir - HA" userId="080319e9-cba8-43d0-a339-cc9a7fd4f623" providerId="ADAL" clId="{39329115-B257-4528-85B6-464D5DE61859}"/>
    <pc:docChg chg="undo custSel modSld">
      <pc:chgData name="Guðrún Þóra Gunnarsdóttir - HA" userId="080319e9-cba8-43d0-a339-cc9a7fd4f623" providerId="ADAL" clId="{39329115-B257-4528-85B6-464D5DE61859}" dt="2021-10-03T12:43:26.895" v="163" actId="20577"/>
      <pc:docMkLst>
        <pc:docMk/>
      </pc:docMkLst>
      <pc:sldChg chg="modSp mod">
        <pc:chgData name="Guðrún Þóra Gunnarsdóttir - HA" userId="080319e9-cba8-43d0-a339-cc9a7fd4f623" providerId="ADAL" clId="{39329115-B257-4528-85B6-464D5DE61859}" dt="2021-10-03T12:24:26.604" v="12" actId="20577"/>
        <pc:sldMkLst>
          <pc:docMk/>
          <pc:sldMk cId="1271810788" sldId="301"/>
        </pc:sldMkLst>
        <pc:spChg chg="mod">
          <ac:chgData name="Guðrún Þóra Gunnarsdóttir - HA" userId="080319e9-cba8-43d0-a339-cc9a7fd4f623" providerId="ADAL" clId="{39329115-B257-4528-85B6-464D5DE61859}" dt="2021-10-03T12:24:26.604" v="12" actId="20577"/>
          <ac:spMkLst>
            <pc:docMk/>
            <pc:sldMk cId="1271810788" sldId="301"/>
            <ac:spMk id="12" creationId="{A0B62811-2390-4DA8-B1CF-474D80A3C3F9}"/>
          </ac:spMkLst>
        </pc:spChg>
      </pc:sldChg>
      <pc:sldChg chg="modSp mod">
        <pc:chgData name="Guðrún Þóra Gunnarsdóttir - HA" userId="080319e9-cba8-43d0-a339-cc9a7fd4f623" providerId="ADAL" clId="{39329115-B257-4528-85B6-464D5DE61859}" dt="2021-10-03T12:25:05.575" v="16" actId="20577"/>
        <pc:sldMkLst>
          <pc:docMk/>
          <pc:sldMk cId="1228288781" sldId="315"/>
        </pc:sldMkLst>
        <pc:spChg chg="mod">
          <ac:chgData name="Guðrún Þóra Gunnarsdóttir - HA" userId="080319e9-cba8-43d0-a339-cc9a7fd4f623" providerId="ADAL" clId="{39329115-B257-4528-85B6-464D5DE61859}" dt="2021-10-03T12:25:05.575" v="16" actId="20577"/>
          <ac:spMkLst>
            <pc:docMk/>
            <pc:sldMk cId="1228288781" sldId="315"/>
            <ac:spMk id="3" creationId="{D9975C11-2047-475F-9A97-CD34B2E31A2D}"/>
          </ac:spMkLst>
        </pc:spChg>
      </pc:sldChg>
      <pc:sldChg chg="modSp mod">
        <pc:chgData name="Guðrún Þóra Gunnarsdóttir - HA" userId="080319e9-cba8-43d0-a339-cc9a7fd4f623" providerId="ADAL" clId="{39329115-B257-4528-85B6-464D5DE61859}" dt="2021-10-03T12:29:50.216" v="64" actId="20577"/>
        <pc:sldMkLst>
          <pc:docMk/>
          <pc:sldMk cId="1891598037" sldId="321"/>
        </pc:sldMkLst>
        <pc:spChg chg="mod">
          <ac:chgData name="Guðrún Þóra Gunnarsdóttir - HA" userId="080319e9-cba8-43d0-a339-cc9a7fd4f623" providerId="ADAL" clId="{39329115-B257-4528-85B6-464D5DE61859}" dt="2021-10-03T12:29:50.216" v="64" actId="20577"/>
          <ac:spMkLst>
            <pc:docMk/>
            <pc:sldMk cId="1891598037" sldId="321"/>
            <ac:spMk id="3" creationId="{409C3105-7B19-47D3-AD96-4EEB693D0E23}"/>
          </ac:spMkLst>
        </pc:spChg>
      </pc:sldChg>
      <pc:sldChg chg="modSp mod">
        <pc:chgData name="Guðrún Þóra Gunnarsdóttir - HA" userId="080319e9-cba8-43d0-a339-cc9a7fd4f623" providerId="ADAL" clId="{39329115-B257-4528-85B6-464D5DE61859}" dt="2021-10-03T12:41:38.195" v="158" actId="20577"/>
        <pc:sldMkLst>
          <pc:docMk/>
          <pc:sldMk cId="907137361" sldId="322"/>
        </pc:sldMkLst>
        <pc:spChg chg="mod">
          <ac:chgData name="Guðrún Þóra Gunnarsdóttir - HA" userId="080319e9-cba8-43d0-a339-cc9a7fd4f623" providerId="ADAL" clId="{39329115-B257-4528-85B6-464D5DE61859}" dt="2021-10-03T12:41:38.195" v="158" actId="20577"/>
          <ac:spMkLst>
            <pc:docMk/>
            <pc:sldMk cId="907137361" sldId="322"/>
            <ac:spMk id="3" creationId="{621FD2B9-EB01-4D36-A766-21476E0B9608}"/>
          </ac:spMkLst>
        </pc:spChg>
      </pc:sldChg>
      <pc:sldChg chg="modSp mod">
        <pc:chgData name="Guðrún Þóra Gunnarsdóttir - HA" userId="080319e9-cba8-43d0-a339-cc9a7fd4f623" providerId="ADAL" clId="{39329115-B257-4528-85B6-464D5DE61859}" dt="2021-10-03T12:26:57.752" v="35" actId="20577"/>
        <pc:sldMkLst>
          <pc:docMk/>
          <pc:sldMk cId="1720111077" sldId="355"/>
        </pc:sldMkLst>
        <pc:spChg chg="mod">
          <ac:chgData name="Guðrún Þóra Gunnarsdóttir - HA" userId="080319e9-cba8-43d0-a339-cc9a7fd4f623" providerId="ADAL" clId="{39329115-B257-4528-85B6-464D5DE61859}" dt="2021-10-03T12:26:57.752" v="35" actId="20577"/>
          <ac:spMkLst>
            <pc:docMk/>
            <pc:sldMk cId="1720111077" sldId="355"/>
            <ac:spMk id="4" creationId="{E6B3E674-209C-4698-A4EC-27E653C7B8FC}"/>
          </ac:spMkLst>
        </pc:spChg>
      </pc:sldChg>
      <pc:sldChg chg="modSp mod">
        <pc:chgData name="Guðrún Þóra Gunnarsdóttir - HA" userId="080319e9-cba8-43d0-a339-cc9a7fd4f623" providerId="ADAL" clId="{39329115-B257-4528-85B6-464D5DE61859}" dt="2021-10-03T12:38:48.415" v="156" actId="20577"/>
        <pc:sldMkLst>
          <pc:docMk/>
          <pc:sldMk cId="268471968" sldId="430"/>
        </pc:sldMkLst>
        <pc:spChg chg="mod">
          <ac:chgData name="Guðrún Þóra Gunnarsdóttir - HA" userId="080319e9-cba8-43d0-a339-cc9a7fd4f623" providerId="ADAL" clId="{39329115-B257-4528-85B6-464D5DE61859}" dt="2021-10-03T12:38:48.415" v="156" actId="20577"/>
          <ac:spMkLst>
            <pc:docMk/>
            <pc:sldMk cId="268471968" sldId="430"/>
            <ac:spMk id="5" creationId="{C1B34D1F-B779-4AA2-AD9E-FE0675F011F1}"/>
          </ac:spMkLst>
        </pc:spChg>
      </pc:sldChg>
      <pc:sldChg chg="modSp mod">
        <pc:chgData name="Guðrún Þóra Gunnarsdóttir - HA" userId="080319e9-cba8-43d0-a339-cc9a7fd4f623" providerId="ADAL" clId="{39329115-B257-4528-85B6-464D5DE61859}" dt="2021-10-03T12:42:37.577" v="159" actId="20577"/>
        <pc:sldMkLst>
          <pc:docMk/>
          <pc:sldMk cId="4108765212" sldId="538"/>
        </pc:sldMkLst>
        <pc:spChg chg="mod">
          <ac:chgData name="Guðrún Þóra Gunnarsdóttir - HA" userId="080319e9-cba8-43d0-a339-cc9a7fd4f623" providerId="ADAL" clId="{39329115-B257-4528-85B6-464D5DE61859}" dt="2021-10-03T12:42:37.577" v="159" actId="20577"/>
          <ac:spMkLst>
            <pc:docMk/>
            <pc:sldMk cId="4108765212" sldId="538"/>
            <ac:spMk id="5" creationId="{D634425B-BC11-45F4-8B85-C8837D424A64}"/>
          </ac:spMkLst>
        </pc:spChg>
      </pc:sldChg>
      <pc:sldChg chg="modSp mod">
        <pc:chgData name="Guðrún Þóra Gunnarsdóttir - HA" userId="080319e9-cba8-43d0-a339-cc9a7fd4f623" providerId="ADAL" clId="{39329115-B257-4528-85B6-464D5DE61859}" dt="2021-10-03T12:25:52.797" v="29" actId="20577"/>
        <pc:sldMkLst>
          <pc:docMk/>
          <pc:sldMk cId="2555141151" sldId="540"/>
        </pc:sldMkLst>
        <pc:spChg chg="mod">
          <ac:chgData name="Guðrún Þóra Gunnarsdóttir - HA" userId="080319e9-cba8-43d0-a339-cc9a7fd4f623" providerId="ADAL" clId="{39329115-B257-4528-85B6-464D5DE61859}" dt="2021-10-03T12:25:52.797" v="29" actId="20577"/>
          <ac:spMkLst>
            <pc:docMk/>
            <pc:sldMk cId="2555141151" sldId="540"/>
            <ac:spMk id="3" creationId="{7AFECD65-5A61-4F21-8B73-7395AEA547B7}"/>
          </ac:spMkLst>
        </pc:spChg>
      </pc:sldChg>
      <pc:sldChg chg="modSp mod">
        <pc:chgData name="Guðrún Þóra Gunnarsdóttir - HA" userId="080319e9-cba8-43d0-a339-cc9a7fd4f623" providerId="ADAL" clId="{39329115-B257-4528-85B6-464D5DE61859}" dt="2021-10-03T12:41:07.734" v="157" actId="20577"/>
        <pc:sldMkLst>
          <pc:docMk/>
          <pc:sldMk cId="1513987504" sldId="541"/>
        </pc:sldMkLst>
        <pc:spChg chg="mod">
          <ac:chgData name="Guðrún Þóra Gunnarsdóttir - HA" userId="080319e9-cba8-43d0-a339-cc9a7fd4f623" providerId="ADAL" clId="{39329115-B257-4528-85B6-464D5DE61859}" dt="2021-10-03T12:41:07.734" v="157" actId="20577"/>
          <ac:spMkLst>
            <pc:docMk/>
            <pc:sldMk cId="1513987504" sldId="541"/>
            <ac:spMk id="4" creationId="{8F172DFE-3C02-423D-8283-1541EFA0DF64}"/>
          </ac:spMkLst>
        </pc:spChg>
      </pc:sldChg>
      <pc:sldChg chg="modSp mod">
        <pc:chgData name="Guðrún Þóra Gunnarsdóttir - HA" userId="080319e9-cba8-43d0-a339-cc9a7fd4f623" providerId="ADAL" clId="{39329115-B257-4528-85B6-464D5DE61859}" dt="2021-10-03T12:27:36.204" v="52" actId="20577"/>
        <pc:sldMkLst>
          <pc:docMk/>
          <pc:sldMk cId="3783981140" sldId="543"/>
        </pc:sldMkLst>
        <pc:spChg chg="mod">
          <ac:chgData name="Guðrún Þóra Gunnarsdóttir - HA" userId="080319e9-cba8-43d0-a339-cc9a7fd4f623" providerId="ADAL" clId="{39329115-B257-4528-85B6-464D5DE61859}" dt="2021-10-03T12:27:36.204" v="52" actId="20577"/>
          <ac:spMkLst>
            <pc:docMk/>
            <pc:sldMk cId="3783981140" sldId="543"/>
            <ac:spMk id="15" creationId="{03597DC6-5E80-46A1-A5FA-2E2F17BB1396}"/>
          </ac:spMkLst>
        </pc:spChg>
      </pc:sldChg>
      <pc:sldChg chg="modSp mod">
        <pc:chgData name="Guðrún Þóra Gunnarsdóttir - HA" userId="080319e9-cba8-43d0-a339-cc9a7fd4f623" providerId="ADAL" clId="{39329115-B257-4528-85B6-464D5DE61859}" dt="2021-10-03T12:28:39.270" v="59" actId="20577"/>
        <pc:sldMkLst>
          <pc:docMk/>
          <pc:sldMk cId="2901521116" sldId="544"/>
        </pc:sldMkLst>
        <pc:spChg chg="mod">
          <ac:chgData name="Guðrún Þóra Gunnarsdóttir - HA" userId="080319e9-cba8-43d0-a339-cc9a7fd4f623" providerId="ADAL" clId="{39329115-B257-4528-85B6-464D5DE61859}" dt="2021-10-03T12:28:39.270" v="59" actId="20577"/>
          <ac:spMkLst>
            <pc:docMk/>
            <pc:sldMk cId="2901521116" sldId="544"/>
            <ac:spMk id="3" creationId="{C9BEF2CD-9BFF-4D1A-825B-C77870598C49}"/>
          </ac:spMkLst>
        </pc:spChg>
      </pc:sldChg>
      <pc:sldChg chg="modSp mod">
        <pc:chgData name="Guðrún Þóra Gunnarsdóttir - HA" userId="080319e9-cba8-43d0-a339-cc9a7fd4f623" providerId="ADAL" clId="{39329115-B257-4528-85B6-464D5DE61859}" dt="2021-10-03T12:36:26.811" v="113" actId="20577"/>
        <pc:sldMkLst>
          <pc:docMk/>
          <pc:sldMk cId="230618260" sldId="551"/>
        </pc:sldMkLst>
        <pc:spChg chg="mod">
          <ac:chgData name="Guðrún Þóra Gunnarsdóttir - HA" userId="080319e9-cba8-43d0-a339-cc9a7fd4f623" providerId="ADAL" clId="{39329115-B257-4528-85B6-464D5DE61859}" dt="2021-10-03T12:36:26.811" v="113" actId="20577"/>
          <ac:spMkLst>
            <pc:docMk/>
            <pc:sldMk cId="230618260" sldId="551"/>
            <ac:spMk id="4" creationId="{C37C6F56-9BB2-478E-A055-182750B6788F}"/>
          </ac:spMkLst>
        </pc:spChg>
      </pc:sldChg>
      <pc:sldChg chg="modSp mod">
        <pc:chgData name="Guðrún Þóra Gunnarsdóttir - HA" userId="080319e9-cba8-43d0-a339-cc9a7fd4f623" providerId="ADAL" clId="{39329115-B257-4528-85B6-464D5DE61859}" dt="2021-10-03T12:37:18.174" v="123" actId="20577"/>
        <pc:sldMkLst>
          <pc:docMk/>
          <pc:sldMk cId="2742726876" sldId="552"/>
        </pc:sldMkLst>
        <pc:spChg chg="mod">
          <ac:chgData name="Guðrún Þóra Gunnarsdóttir - HA" userId="080319e9-cba8-43d0-a339-cc9a7fd4f623" providerId="ADAL" clId="{39329115-B257-4528-85B6-464D5DE61859}" dt="2021-10-03T12:37:18.174" v="123" actId="20577"/>
          <ac:spMkLst>
            <pc:docMk/>
            <pc:sldMk cId="2742726876" sldId="552"/>
            <ac:spMk id="5" creationId="{70691C78-7415-47BA-93E5-E207FB310C8A}"/>
          </ac:spMkLst>
        </pc:spChg>
      </pc:sldChg>
      <pc:sldChg chg="modSp mod">
        <pc:chgData name="Guðrún Þóra Gunnarsdóttir - HA" userId="080319e9-cba8-43d0-a339-cc9a7fd4f623" providerId="ADAL" clId="{39329115-B257-4528-85B6-464D5DE61859}" dt="2021-10-03T12:31:59.626" v="112" actId="20577"/>
        <pc:sldMkLst>
          <pc:docMk/>
          <pc:sldMk cId="4019110052" sldId="553"/>
        </pc:sldMkLst>
        <pc:spChg chg="mod">
          <ac:chgData name="Guðrún Þóra Gunnarsdóttir - HA" userId="080319e9-cba8-43d0-a339-cc9a7fd4f623" providerId="ADAL" clId="{39329115-B257-4528-85B6-464D5DE61859}" dt="2021-10-03T12:31:59.626" v="112" actId="20577"/>
          <ac:spMkLst>
            <pc:docMk/>
            <pc:sldMk cId="4019110052" sldId="553"/>
            <ac:spMk id="4" creationId="{9395C5CC-8BC4-4105-8124-3432F0C3D65E}"/>
          </ac:spMkLst>
        </pc:spChg>
      </pc:sldChg>
      <pc:sldChg chg="modSp mod">
        <pc:chgData name="Guðrún Þóra Gunnarsdóttir - HA" userId="080319e9-cba8-43d0-a339-cc9a7fd4f623" providerId="ADAL" clId="{39329115-B257-4528-85B6-464D5DE61859}" dt="2021-10-03T12:38:23.385" v="155" actId="20577"/>
        <pc:sldMkLst>
          <pc:docMk/>
          <pc:sldMk cId="2865546058" sldId="560"/>
        </pc:sldMkLst>
        <pc:spChg chg="mod">
          <ac:chgData name="Guðrún Þóra Gunnarsdóttir - HA" userId="080319e9-cba8-43d0-a339-cc9a7fd4f623" providerId="ADAL" clId="{39329115-B257-4528-85B6-464D5DE61859}" dt="2021-10-03T12:38:23.385" v="155" actId="20577"/>
          <ac:spMkLst>
            <pc:docMk/>
            <pc:sldMk cId="2865546058" sldId="560"/>
            <ac:spMk id="3" creationId="{C9CDBA9E-51ED-4C87-AFAC-2F32D3356379}"/>
          </ac:spMkLst>
        </pc:spChg>
      </pc:sldChg>
      <pc:sldChg chg="modSp mod">
        <pc:chgData name="Guðrún Þóra Gunnarsdóttir - HA" userId="080319e9-cba8-43d0-a339-cc9a7fd4f623" providerId="ADAL" clId="{39329115-B257-4528-85B6-464D5DE61859}" dt="2021-10-03T12:30:35.208" v="65" actId="20577"/>
        <pc:sldMkLst>
          <pc:docMk/>
          <pc:sldMk cId="2606959783" sldId="563"/>
        </pc:sldMkLst>
        <pc:spChg chg="mod">
          <ac:chgData name="Guðrún Þóra Gunnarsdóttir - HA" userId="080319e9-cba8-43d0-a339-cc9a7fd4f623" providerId="ADAL" clId="{39329115-B257-4528-85B6-464D5DE61859}" dt="2021-10-03T12:30:35.208" v="65" actId="20577"/>
          <ac:spMkLst>
            <pc:docMk/>
            <pc:sldMk cId="2606959783" sldId="563"/>
            <ac:spMk id="3" creationId="{689BD0B5-B685-4762-AF70-97811A561AE1}"/>
          </ac:spMkLst>
        </pc:spChg>
      </pc:sldChg>
      <pc:sldChg chg="modSp mod">
        <pc:chgData name="Guðrún Þóra Gunnarsdóttir - HA" userId="080319e9-cba8-43d0-a339-cc9a7fd4f623" providerId="ADAL" clId="{39329115-B257-4528-85B6-464D5DE61859}" dt="2021-10-03T12:43:26.895" v="163" actId="20577"/>
        <pc:sldMkLst>
          <pc:docMk/>
          <pc:sldMk cId="3557378393" sldId="564"/>
        </pc:sldMkLst>
        <pc:spChg chg="mod">
          <ac:chgData name="Guðrún Þóra Gunnarsdóttir - HA" userId="080319e9-cba8-43d0-a339-cc9a7fd4f623" providerId="ADAL" clId="{39329115-B257-4528-85B6-464D5DE61859}" dt="2021-10-03T12:43:26.895" v="163" actId="20577"/>
          <ac:spMkLst>
            <pc:docMk/>
            <pc:sldMk cId="3557378393" sldId="564"/>
            <ac:spMk id="4" creationId="{4BDA086B-8045-4DB5-AB48-EAADD08C298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11</a:t>
            </a:fld>
            <a:endParaRPr lang="en-US"/>
          </a:p>
        </p:txBody>
      </p:sp>
    </p:spTree>
    <p:extLst>
      <p:ext uri="{BB962C8B-B14F-4D97-AF65-F5344CB8AC3E}">
        <p14:creationId xmlns:p14="http://schemas.microsoft.com/office/powerpoint/2010/main" val="51825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22</a:t>
            </a:fld>
            <a:endParaRPr lang="en-US"/>
          </a:p>
        </p:txBody>
      </p:sp>
    </p:spTree>
    <p:extLst>
      <p:ext uri="{BB962C8B-B14F-4D97-AF65-F5344CB8AC3E}">
        <p14:creationId xmlns:p14="http://schemas.microsoft.com/office/powerpoint/2010/main" val="927476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24</a:t>
            </a:fld>
            <a:endParaRPr lang="en-US"/>
          </a:p>
        </p:txBody>
      </p:sp>
    </p:spTree>
    <p:extLst>
      <p:ext uri="{BB962C8B-B14F-4D97-AF65-F5344CB8AC3E}">
        <p14:creationId xmlns:p14="http://schemas.microsoft.com/office/powerpoint/2010/main" val="3300208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25</a:t>
            </a:fld>
            <a:endParaRPr lang="en-US"/>
          </a:p>
        </p:txBody>
      </p:sp>
    </p:spTree>
    <p:extLst>
      <p:ext uri="{BB962C8B-B14F-4D97-AF65-F5344CB8AC3E}">
        <p14:creationId xmlns:p14="http://schemas.microsoft.com/office/powerpoint/2010/main" val="1863221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26</a:t>
            </a:fld>
            <a:endParaRPr lang="en-US"/>
          </a:p>
        </p:txBody>
      </p:sp>
    </p:spTree>
    <p:extLst>
      <p:ext uri="{BB962C8B-B14F-4D97-AF65-F5344CB8AC3E}">
        <p14:creationId xmlns:p14="http://schemas.microsoft.com/office/powerpoint/2010/main" val="467153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27</a:t>
            </a:fld>
            <a:endParaRPr lang="en-US"/>
          </a:p>
        </p:txBody>
      </p:sp>
    </p:spTree>
    <p:extLst>
      <p:ext uri="{BB962C8B-B14F-4D97-AF65-F5344CB8AC3E}">
        <p14:creationId xmlns:p14="http://schemas.microsoft.com/office/powerpoint/2010/main" val="2782614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28</a:t>
            </a:fld>
            <a:endParaRPr lang="en-US"/>
          </a:p>
        </p:txBody>
      </p:sp>
    </p:spTree>
    <p:extLst>
      <p:ext uri="{BB962C8B-B14F-4D97-AF65-F5344CB8AC3E}">
        <p14:creationId xmlns:p14="http://schemas.microsoft.com/office/powerpoint/2010/main" val="2280776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29</a:t>
            </a:fld>
            <a:endParaRPr lang="en-US"/>
          </a:p>
        </p:txBody>
      </p:sp>
    </p:spTree>
    <p:extLst>
      <p:ext uri="{BB962C8B-B14F-4D97-AF65-F5344CB8AC3E}">
        <p14:creationId xmlns:p14="http://schemas.microsoft.com/office/powerpoint/2010/main" val="3720342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30</a:t>
            </a:fld>
            <a:endParaRPr lang="en-US"/>
          </a:p>
        </p:txBody>
      </p:sp>
    </p:spTree>
    <p:extLst>
      <p:ext uri="{BB962C8B-B14F-4D97-AF65-F5344CB8AC3E}">
        <p14:creationId xmlns:p14="http://schemas.microsoft.com/office/powerpoint/2010/main" val="2154377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33</a:t>
            </a:fld>
            <a:endParaRPr lang="en-US"/>
          </a:p>
        </p:txBody>
      </p:sp>
    </p:spTree>
    <p:extLst>
      <p:ext uri="{BB962C8B-B14F-4D97-AF65-F5344CB8AC3E}">
        <p14:creationId xmlns:p14="http://schemas.microsoft.com/office/powerpoint/2010/main" val="1330094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34</a:t>
            </a:fld>
            <a:endParaRPr lang="en-US"/>
          </a:p>
        </p:txBody>
      </p:sp>
    </p:spTree>
    <p:extLst>
      <p:ext uri="{BB962C8B-B14F-4D97-AF65-F5344CB8AC3E}">
        <p14:creationId xmlns:p14="http://schemas.microsoft.com/office/powerpoint/2010/main" val="2136155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12</a:t>
            </a:fld>
            <a:endParaRPr lang="en-US"/>
          </a:p>
        </p:txBody>
      </p:sp>
    </p:spTree>
    <p:extLst>
      <p:ext uri="{BB962C8B-B14F-4D97-AF65-F5344CB8AC3E}">
        <p14:creationId xmlns:p14="http://schemas.microsoft.com/office/powerpoint/2010/main" val="400118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37</a:t>
            </a:fld>
            <a:endParaRPr lang="en-US"/>
          </a:p>
        </p:txBody>
      </p:sp>
    </p:spTree>
    <p:extLst>
      <p:ext uri="{BB962C8B-B14F-4D97-AF65-F5344CB8AC3E}">
        <p14:creationId xmlns:p14="http://schemas.microsoft.com/office/powerpoint/2010/main" val="1094738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0" dirty="0"/>
          </a:p>
        </p:txBody>
      </p:sp>
      <p:sp>
        <p:nvSpPr>
          <p:cNvPr id="4" name="Slide Number Placeholder 3"/>
          <p:cNvSpPr>
            <a:spLocks noGrp="1"/>
          </p:cNvSpPr>
          <p:nvPr>
            <p:ph type="sldNum" sz="quarter" idx="10"/>
          </p:nvPr>
        </p:nvSpPr>
        <p:spPr/>
        <p:txBody>
          <a:bodyPr/>
          <a:lstStyle/>
          <a:p>
            <a:fld id="{9ED4A299-DD6E-4F4E-AAAF-972CE464E941}" type="slidenum">
              <a:rPr lang="en-US" smtClean="0"/>
              <a:t>13</a:t>
            </a:fld>
            <a:endParaRPr lang="en-US"/>
          </a:p>
        </p:txBody>
      </p:sp>
    </p:spTree>
    <p:extLst>
      <p:ext uri="{BB962C8B-B14F-4D97-AF65-F5344CB8AC3E}">
        <p14:creationId xmlns:p14="http://schemas.microsoft.com/office/powerpoint/2010/main" val="213753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ED4A299-DD6E-4F4E-AAAF-972CE464E941}" type="slidenum">
              <a:rPr lang="en-US" smtClean="0"/>
              <a:t>14</a:t>
            </a:fld>
            <a:endParaRPr lang="en-US"/>
          </a:p>
        </p:txBody>
      </p:sp>
    </p:spTree>
    <p:extLst>
      <p:ext uri="{BB962C8B-B14F-4D97-AF65-F5344CB8AC3E}">
        <p14:creationId xmlns:p14="http://schemas.microsoft.com/office/powerpoint/2010/main" val="1360990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15</a:t>
            </a:fld>
            <a:endParaRPr lang="en-US"/>
          </a:p>
        </p:txBody>
      </p:sp>
    </p:spTree>
    <p:extLst>
      <p:ext uri="{BB962C8B-B14F-4D97-AF65-F5344CB8AC3E}">
        <p14:creationId xmlns:p14="http://schemas.microsoft.com/office/powerpoint/2010/main" val="1485006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18</a:t>
            </a:fld>
            <a:endParaRPr lang="en-US"/>
          </a:p>
        </p:txBody>
      </p:sp>
    </p:spTree>
    <p:extLst>
      <p:ext uri="{BB962C8B-B14F-4D97-AF65-F5344CB8AC3E}">
        <p14:creationId xmlns:p14="http://schemas.microsoft.com/office/powerpoint/2010/main" val="339875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D4A299-DD6E-4F4E-AAAF-972CE464E941}" type="slidenum">
              <a:rPr lang="en-US" smtClean="0"/>
              <a:t>19</a:t>
            </a:fld>
            <a:endParaRPr lang="en-US"/>
          </a:p>
        </p:txBody>
      </p:sp>
    </p:spTree>
    <p:extLst>
      <p:ext uri="{BB962C8B-B14F-4D97-AF65-F5344CB8AC3E}">
        <p14:creationId xmlns:p14="http://schemas.microsoft.com/office/powerpoint/2010/main" val="921242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20</a:t>
            </a:fld>
            <a:endParaRPr lang="en-US"/>
          </a:p>
        </p:txBody>
      </p:sp>
    </p:spTree>
    <p:extLst>
      <p:ext uri="{BB962C8B-B14F-4D97-AF65-F5344CB8AC3E}">
        <p14:creationId xmlns:p14="http://schemas.microsoft.com/office/powerpoint/2010/main" val="3880783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9ED4A299-DD6E-4F4E-AAAF-972CE464E941}" type="slidenum">
              <a:rPr lang="en-US" smtClean="0"/>
              <a:t>21</a:t>
            </a:fld>
            <a:endParaRPr lang="en-US"/>
          </a:p>
        </p:txBody>
      </p:sp>
    </p:spTree>
    <p:extLst>
      <p:ext uri="{BB962C8B-B14F-4D97-AF65-F5344CB8AC3E}">
        <p14:creationId xmlns:p14="http://schemas.microsoft.com/office/powerpoint/2010/main" val="3955134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with photo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a:extLst>
              <a:ext uri="{FF2B5EF4-FFF2-40B4-BE49-F238E27FC236}">
                <a16:creationId xmlns:a16="http://schemas.microsoft.com/office/drawing/2014/main" id="{1353CFCD-2703-C64F-A780-92441DA7ACC2}"/>
              </a:ext>
            </a:extLst>
          </p:cNvPr>
          <p:cNvSpPr/>
          <p:nvPr userDrawn="1"/>
        </p:nvSpPr>
        <p:spPr>
          <a:xfrm>
            <a:off x="390978" y="4841874"/>
            <a:ext cx="1935844" cy="164465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Main Body Text</a:t>
            </a:r>
          </a:p>
        </p:txBody>
      </p:sp>
      <p:pic>
        <p:nvPicPr>
          <p:cNvPr id="17" name="Picture 16" descr="A close up of a sign&#10;&#10;Description automatically generated">
            <a:extLst>
              <a:ext uri="{FF2B5EF4-FFF2-40B4-BE49-F238E27FC236}">
                <a16:creationId xmlns:a16="http://schemas.microsoft.com/office/drawing/2014/main" id="{8C4AA226-2938-6F41-8288-DD9770C2C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6479" y="6149728"/>
            <a:ext cx="1539688" cy="375052"/>
          </a:xfrm>
          <a:prstGeom prst="rect">
            <a:avLst/>
          </a:prstGeom>
        </p:spPr>
      </p:pic>
    </p:spTree>
    <p:extLst>
      <p:ext uri="{BB962C8B-B14F-4D97-AF65-F5344CB8AC3E}">
        <p14:creationId xmlns:p14="http://schemas.microsoft.com/office/powerpoint/2010/main" val="350976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with photo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26EA75-D55F-D04A-BF8D-0291E9DC5EFA}"/>
              </a:ext>
            </a:extLst>
          </p:cNvPr>
          <p:cNvSpPr/>
          <p:nvPr userDrawn="1"/>
        </p:nvSpPr>
        <p:spPr>
          <a:xfrm>
            <a:off x="2415442" y="297595"/>
            <a:ext cx="4439557" cy="99423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9D0881-36CB-7649-A7E8-5F14C25F4676}"/>
              </a:ext>
            </a:extLst>
          </p:cNvPr>
          <p:cNvSpPr/>
          <p:nvPr userDrawn="1"/>
        </p:nvSpPr>
        <p:spPr>
          <a:xfrm>
            <a:off x="3025255" y="4046615"/>
            <a:ext cx="1219201" cy="1244869"/>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00A0A225-0F55-F641-B8B5-2BE6B2129688}"/>
              </a:ext>
            </a:extLst>
          </p:cNvPr>
          <p:cNvSpPr>
            <a:spLocks noGrp="1"/>
          </p:cNvSpPr>
          <p:nvPr>
            <p:ph type="pic" sz="quarter" idx="10"/>
          </p:nvPr>
        </p:nvSpPr>
        <p:spPr>
          <a:xfrm>
            <a:off x="445569" y="523574"/>
            <a:ext cx="3798887" cy="4222750"/>
          </a:xfrm>
        </p:spPr>
        <p:txBody>
          <a:bodyPr/>
          <a:lstStyle>
            <a:lvl1pPr marL="0" indent="0" algn="ctr">
              <a:buNone/>
              <a:defRPr sz="2000"/>
            </a:lvl1pPr>
          </a:lstStyle>
          <a:p>
            <a:endParaRPr lang="en-US" dirty="0"/>
          </a:p>
          <a:p>
            <a:endParaRPr lang="en-US" dirty="0"/>
          </a:p>
          <a:p>
            <a:r>
              <a:rPr lang="en-US" dirty="0"/>
              <a:t>Click to add a photo</a:t>
            </a:r>
          </a:p>
        </p:txBody>
      </p:sp>
      <p:sp>
        <p:nvSpPr>
          <p:cNvPr id="20" name="Picture Placeholder 2">
            <a:extLst>
              <a:ext uri="{FF2B5EF4-FFF2-40B4-BE49-F238E27FC236}">
                <a16:creationId xmlns:a16="http://schemas.microsoft.com/office/drawing/2014/main" id="{DAA584C7-BD3C-8844-AD84-8513CEFC5002}"/>
              </a:ext>
            </a:extLst>
          </p:cNvPr>
          <p:cNvSpPr>
            <a:spLocks noGrp="1"/>
          </p:cNvSpPr>
          <p:nvPr>
            <p:ph type="pic" sz="quarter" idx="11"/>
          </p:nvPr>
        </p:nvSpPr>
        <p:spPr>
          <a:xfrm>
            <a:off x="4709884" y="3546595"/>
            <a:ext cx="2771571" cy="3013810"/>
          </a:xfrm>
        </p:spPr>
        <p:txBody>
          <a:bodyPr>
            <a:normAutofit/>
          </a:bodyPr>
          <a:lstStyle>
            <a:lvl1pPr marL="0" indent="0" algn="ctr">
              <a:buNone/>
              <a:defRPr sz="1800"/>
            </a:lvl1pPr>
          </a:lstStyle>
          <a:p>
            <a:endParaRPr lang="en-US" dirty="0"/>
          </a:p>
          <a:p>
            <a:r>
              <a:rPr lang="en-US" dirty="0"/>
              <a:t>Click to add a photo</a:t>
            </a:r>
          </a:p>
        </p:txBody>
      </p:sp>
      <p:sp>
        <p:nvSpPr>
          <p:cNvPr id="21" name="Text Placeholder 23">
            <a:extLst>
              <a:ext uri="{FF2B5EF4-FFF2-40B4-BE49-F238E27FC236}">
                <a16:creationId xmlns:a16="http://schemas.microsoft.com/office/drawing/2014/main" id="{6F20DF54-2E46-6F4D-86D8-14F6B589B636}"/>
              </a:ext>
            </a:extLst>
          </p:cNvPr>
          <p:cNvSpPr>
            <a:spLocks noGrp="1"/>
          </p:cNvSpPr>
          <p:nvPr>
            <p:ph type="body" sz="quarter" idx="13" hasCustomPrompt="1"/>
          </p:nvPr>
        </p:nvSpPr>
        <p:spPr>
          <a:xfrm>
            <a:off x="4635221" y="1508861"/>
            <a:ext cx="3999055" cy="1791502"/>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22" name="Text Placeholder 25">
            <a:extLst>
              <a:ext uri="{FF2B5EF4-FFF2-40B4-BE49-F238E27FC236}">
                <a16:creationId xmlns:a16="http://schemas.microsoft.com/office/drawing/2014/main" id="{474C6A3D-1373-F247-AC68-6AE232ADE7BB}"/>
              </a:ext>
            </a:extLst>
          </p:cNvPr>
          <p:cNvSpPr>
            <a:spLocks noGrp="1"/>
          </p:cNvSpPr>
          <p:nvPr>
            <p:ph type="body" sz="quarter" idx="14" hasCustomPrompt="1"/>
          </p:nvPr>
        </p:nvSpPr>
        <p:spPr>
          <a:xfrm>
            <a:off x="7814127" y="4046615"/>
            <a:ext cx="3932304" cy="2164180"/>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3" name="Picture 22" descr="A close up of a sign&#10;&#10;Description automatically generated">
            <a:extLst>
              <a:ext uri="{FF2B5EF4-FFF2-40B4-BE49-F238E27FC236}">
                <a16:creationId xmlns:a16="http://schemas.microsoft.com/office/drawing/2014/main" id="{BE2774BD-5BCF-704B-97DA-8BFC95F10F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with photo 5">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AFC46528-25B4-2F48-AA77-04A105677A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
        <p:nvSpPr>
          <p:cNvPr id="6" name="Rectangle 5">
            <a:extLst>
              <a:ext uri="{FF2B5EF4-FFF2-40B4-BE49-F238E27FC236}">
                <a16:creationId xmlns:a16="http://schemas.microsoft.com/office/drawing/2014/main" id="{E44500FC-7EC6-DC4E-8C11-0020987E093C}"/>
              </a:ext>
            </a:extLst>
          </p:cNvPr>
          <p:cNvSpPr/>
          <p:nvPr userDrawn="1"/>
        </p:nvSpPr>
        <p:spPr>
          <a:xfrm>
            <a:off x="405433" y="370011"/>
            <a:ext cx="11381134" cy="5597232"/>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D4A7241C-0A1C-8E47-AB22-CA50160A444E}"/>
              </a:ext>
            </a:extLst>
          </p:cNvPr>
          <p:cNvSpPr>
            <a:spLocks noGrp="1"/>
          </p:cNvSpPr>
          <p:nvPr>
            <p:ph type="pic" sz="quarter" idx="10" hasCustomPrompt="1"/>
          </p:nvPr>
        </p:nvSpPr>
        <p:spPr>
          <a:xfrm>
            <a:off x="5834298" y="0"/>
            <a:ext cx="5675313" cy="6858000"/>
          </a:xfrm>
          <a:custGeom>
            <a:avLst/>
            <a:gdLst>
              <a:gd name="connsiteX0" fmla="*/ 0 w 5675313"/>
              <a:gd name="connsiteY0" fmla="*/ 0 h 6858000"/>
              <a:gd name="connsiteX1" fmla="*/ 5675313 w 5675313"/>
              <a:gd name="connsiteY1" fmla="*/ 0 h 6858000"/>
              <a:gd name="connsiteX2" fmla="*/ 5675313 w 5675313"/>
              <a:gd name="connsiteY2" fmla="*/ 6858000 h 6858000"/>
              <a:gd name="connsiteX3" fmla="*/ 0 w 5675313"/>
              <a:gd name="connsiteY3" fmla="*/ 6858000 h 6858000"/>
              <a:gd name="connsiteX4" fmla="*/ 0 w 5675313"/>
              <a:gd name="connsiteY4" fmla="*/ 3082177 h 6858000"/>
              <a:gd name="connsiteX5" fmla="*/ 1808066 w 5675313"/>
              <a:gd name="connsiteY5" fmla="*/ 3082177 h 6858000"/>
              <a:gd name="connsiteX6" fmla="*/ 1808066 w 5675313"/>
              <a:gd name="connsiteY6" fmla="*/ 874591 h 6858000"/>
              <a:gd name="connsiteX7" fmla="*/ 0 w 5675313"/>
              <a:gd name="connsiteY7" fmla="*/ 8745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5313" h="6858000">
                <a:moveTo>
                  <a:pt x="0" y="0"/>
                </a:moveTo>
                <a:lnTo>
                  <a:pt x="5675313" y="0"/>
                </a:lnTo>
                <a:lnTo>
                  <a:pt x="5675313" y="6858000"/>
                </a:lnTo>
                <a:lnTo>
                  <a:pt x="0" y="6858000"/>
                </a:lnTo>
                <a:lnTo>
                  <a:pt x="0" y="3082177"/>
                </a:lnTo>
                <a:lnTo>
                  <a:pt x="1808066" y="3082177"/>
                </a:lnTo>
                <a:lnTo>
                  <a:pt x="1808066" y="874591"/>
                </a:lnTo>
                <a:lnTo>
                  <a:pt x="0" y="874591"/>
                </a:lnTo>
                <a:close/>
              </a:path>
            </a:pathLst>
          </a:custGeom>
        </p:spPr>
        <p:txBody>
          <a:bodyPr wrap="square">
            <a:noAutofit/>
          </a:bodyPr>
          <a:lstStyle>
            <a:lvl1pPr marL="0" indent="0" algn="ctr">
              <a:buNone/>
              <a:defRPr/>
            </a:lvl1pPr>
          </a:lstStyle>
          <a:p>
            <a:r>
              <a:rPr lang="en-US" dirty="0"/>
              <a:t>Click to add photo</a:t>
            </a:r>
          </a:p>
        </p:txBody>
      </p:sp>
      <p:sp>
        <p:nvSpPr>
          <p:cNvPr id="18" name="Text Placeholder 23">
            <a:extLst>
              <a:ext uri="{FF2B5EF4-FFF2-40B4-BE49-F238E27FC236}">
                <a16:creationId xmlns:a16="http://schemas.microsoft.com/office/drawing/2014/main" id="{EA37CBD0-16C2-3C4E-BA65-C4A3C2754789}"/>
              </a:ext>
            </a:extLst>
          </p:cNvPr>
          <p:cNvSpPr>
            <a:spLocks noGrp="1"/>
          </p:cNvSpPr>
          <p:nvPr>
            <p:ph type="body" sz="quarter" idx="13" hasCustomPrompt="1"/>
          </p:nvPr>
        </p:nvSpPr>
        <p:spPr>
          <a:xfrm>
            <a:off x="1675006" y="1074656"/>
            <a:ext cx="5675313" cy="1690335"/>
          </a:xfrm>
        </p:spPr>
        <p:txBody>
          <a:bodyPr>
            <a:normAutofit/>
          </a:bodyPr>
          <a:lstStyle>
            <a:lvl1pPr marL="0" indent="0" algn="r">
              <a:buNone/>
              <a:defRPr sz="3600" b="1">
                <a:solidFill>
                  <a:schemeClr val="bg1"/>
                </a:solidFill>
                <a:latin typeface="+mn-lt"/>
              </a:defRPr>
            </a:lvl1pPr>
          </a:lstStyle>
          <a:p>
            <a:pPr lvl="0"/>
            <a:r>
              <a:rPr lang="en-US" dirty="0"/>
              <a:t>TITLE</a:t>
            </a:r>
          </a:p>
        </p:txBody>
      </p:sp>
      <p:sp>
        <p:nvSpPr>
          <p:cNvPr id="19" name="Text Placeholder 25">
            <a:extLst>
              <a:ext uri="{FF2B5EF4-FFF2-40B4-BE49-F238E27FC236}">
                <a16:creationId xmlns:a16="http://schemas.microsoft.com/office/drawing/2014/main" id="{659C82FC-7246-E14D-A9E5-1C151EBADF2A}"/>
              </a:ext>
            </a:extLst>
          </p:cNvPr>
          <p:cNvSpPr>
            <a:spLocks noGrp="1"/>
          </p:cNvSpPr>
          <p:nvPr>
            <p:ph type="body" sz="quarter" idx="14" hasCustomPrompt="1"/>
          </p:nvPr>
        </p:nvSpPr>
        <p:spPr>
          <a:xfrm>
            <a:off x="682390" y="3336966"/>
            <a:ext cx="5005892" cy="2090057"/>
          </a:xfrm>
        </p:spPr>
        <p:txBody>
          <a:bodyPr>
            <a:noAutofit/>
          </a:bodyPr>
          <a:lstStyle>
            <a:lvl1pPr marL="0" indent="0" algn="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Quote slide with photo 5">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AFC46528-25B4-2F48-AA77-04A105677A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
        <p:nvSpPr>
          <p:cNvPr id="6" name="Rectangle 5">
            <a:extLst>
              <a:ext uri="{FF2B5EF4-FFF2-40B4-BE49-F238E27FC236}">
                <a16:creationId xmlns:a16="http://schemas.microsoft.com/office/drawing/2014/main" id="{E44500FC-7EC6-DC4E-8C11-0020987E093C}"/>
              </a:ext>
            </a:extLst>
          </p:cNvPr>
          <p:cNvSpPr/>
          <p:nvPr userDrawn="1"/>
        </p:nvSpPr>
        <p:spPr>
          <a:xfrm>
            <a:off x="405433" y="302893"/>
            <a:ext cx="11381134" cy="5597232"/>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EA37CBD0-16C2-3C4E-BA65-C4A3C2754789}"/>
              </a:ext>
            </a:extLst>
          </p:cNvPr>
          <p:cNvSpPr>
            <a:spLocks noGrp="1"/>
          </p:cNvSpPr>
          <p:nvPr>
            <p:ph type="body" sz="quarter" idx="13" hasCustomPrompt="1"/>
          </p:nvPr>
        </p:nvSpPr>
        <p:spPr>
          <a:xfrm>
            <a:off x="525833" y="465057"/>
            <a:ext cx="5675313" cy="754144"/>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9" name="Text Placeholder 25">
            <a:extLst>
              <a:ext uri="{FF2B5EF4-FFF2-40B4-BE49-F238E27FC236}">
                <a16:creationId xmlns:a16="http://schemas.microsoft.com/office/drawing/2014/main" id="{659C82FC-7246-E14D-A9E5-1C151EBADF2A}"/>
              </a:ext>
            </a:extLst>
          </p:cNvPr>
          <p:cNvSpPr>
            <a:spLocks noGrp="1"/>
          </p:cNvSpPr>
          <p:nvPr>
            <p:ph type="body" sz="quarter" idx="14" hasCustomPrompt="1"/>
          </p:nvPr>
        </p:nvSpPr>
        <p:spPr>
          <a:xfrm>
            <a:off x="525832" y="1517170"/>
            <a:ext cx="10999417" cy="4140680"/>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880147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hoto slide with 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396E02-8FBF-A446-9643-E01AE0E11DF3}"/>
              </a:ext>
            </a:extLst>
          </p:cNvPr>
          <p:cNvSpPr/>
          <p:nvPr userDrawn="1"/>
        </p:nvSpPr>
        <p:spPr>
          <a:xfrm>
            <a:off x="0" y="0"/>
            <a:ext cx="3526971" cy="25537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23">
            <a:extLst>
              <a:ext uri="{FF2B5EF4-FFF2-40B4-BE49-F238E27FC236}">
                <a16:creationId xmlns:a16="http://schemas.microsoft.com/office/drawing/2014/main" id="{0ED9A6FB-AAFA-524E-9310-2891429DBDBB}"/>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8" name="Text Placeholder 25">
            <a:extLst>
              <a:ext uri="{FF2B5EF4-FFF2-40B4-BE49-F238E27FC236}">
                <a16:creationId xmlns:a16="http://schemas.microsoft.com/office/drawing/2014/main" id="{E50C6166-5703-B44C-9DAE-3A351D82DD01}"/>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571500"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285775"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pic>
        <p:nvPicPr>
          <p:cNvPr id="17" name="Picture 16" descr="A close up of a sign&#10;&#10;Description automatically generated">
            <a:extLst>
              <a:ext uri="{FF2B5EF4-FFF2-40B4-BE49-F238E27FC236}">
                <a16:creationId xmlns:a16="http://schemas.microsoft.com/office/drawing/2014/main" id="{9256D7B6-A0A6-7440-B736-77923A095C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464050"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107843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5A07560-3848-C44E-89C5-7B8AA02F539E}"/>
              </a:ext>
            </a:extLst>
          </p:cNvPr>
          <p:cNvSpPr>
            <a:spLocks noGrp="1"/>
          </p:cNvSpPr>
          <p:nvPr>
            <p:ph type="pic" sz="quarter" idx="10"/>
          </p:nvPr>
        </p:nvSpPr>
        <p:spPr>
          <a:xfrm>
            <a:off x="-6238" y="0"/>
            <a:ext cx="12198238" cy="6858000"/>
          </a:xfrm>
          <a:custGeom>
            <a:avLst/>
            <a:gdLst>
              <a:gd name="connsiteX0" fmla="*/ 0 w 12198238"/>
              <a:gd name="connsiteY0" fmla="*/ 0 h 6858000"/>
              <a:gd name="connsiteX1" fmla="*/ 12198238 w 12198238"/>
              <a:gd name="connsiteY1" fmla="*/ 0 h 6858000"/>
              <a:gd name="connsiteX2" fmla="*/ 12198238 w 12198238"/>
              <a:gd name="connsiteY2" fmla="*/ 6858000 h 6858000"/>
              <a:gd name="connsiteX3" fmla="*/ 0 w 12198238"/>
              <a:gd name="connsiteY3" fmla="*/ 6858000 h 6858000"/>
              <a:gd name="connsiteX4" fmla="*/ 0 w 12198238"/>
              <a:gd name="connsiteY4" fmla="*/ 6078975 h 6858000"/>
              <a:gd name="connsiteX5" fmla="*/ 5197998 w 12198238"/>
              <a:gd name="connsiteY5" fmla="*/ 6078975 h 6858000"/>
              <a:gd name="connsiteX6" fmla="*/ 5197998 w 12198238"/>
              <a:gd name="connsiteY6" fmla="*/ 3048000 h 6858000"/>
              <a:gd name="connsiteX7" fmla="*/ 0 w 12198238"/>
              <a:gd name="connsiteY7" fmla="*/ 304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238" h="6858000">
                <a:moveTo>
                  <a:pt x="0" y="0"/>
                </a:moveTo>
                <a:lnTo>
                  <a:pt x="12198238" y="0"/>
                </a:lnTo>
                <a:lnTo>
                  <a:pt x="12198238" y="6858000"/>
                </a:lnTo>
                <a:lnTo>
                  <a:pt x="0" y="6858000"/>
                </a:lnTo>
                <a:lnTo>
                  <a:pt x="0" y="6078975"/>
                </a:lnTo>
                <a:lnTo>
                  <a:pt x="5197998" y="6078975"/>
                </a:lnTo>
                <a:lnTo>
                  <a:pt x="5197998" y="3048000"/>
                </a:lnTo>
                <a:lnTo>
                  <a:pt x="0" y="3048000"/>
                </a:lnTo>
                <a:close/>
              </a:path>
            </a:pathLst>
          </a:custGeom>
          <a:ln>
            <a:noFill/>
          </a:ln>
        </p:spPr>
        <p:txBody>
          <a:bodyPr wrap="square" anchor="t">
            <a:noAutofit/>
          </a:bodyPr>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5" name="Rectangle 4">
            <a:extLst>
              <a:ext uri="{FF2B5EF4-FFF2-40B4-BE49-F238E27FC236}">
                <a16:creationId xmlns:a16="http://schemas.microsoft.com/office/drawing/2014/main" id="{B33CFD9A-7D20-6341-9296-700BED885CC8}"/>
              </a:ext>
            </a:extLst>
          </p:cNvPr>
          <p:cNvSpPr/>
          <p:nvPr userDrawn="1"/>
        </p:nvSpPr>
        <p:spPr>
          <a:xfrm>
            <a:off x="-6239" y="2987040"/>
            <a:ext cx="5197998" cy="3132575"/>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3">
            <a:extLst>
              <a:ext uri="{FF2B5EF4-FFF2-40B4-BE49-F238E27FC236}">
                <a16:creationId xmlns:a16="http://schemas.microsoft.com/office/drawing/2014/main" id="{1E72DBEE-1A4C-3D40-8EE0-FA63872FE217}"/>
              </a:ext>
            </a:extLst>
          </p:cNvPr>
          <p:cNvSpPr>
            <a:spLocks noGrp="1"/>
          </p:cNvSpPr>
          <p:nvPr>
            <p:ph type="body" sz="quarter" idx="13" hasCustomPrompt="1"/>
          </p:nvPr>
        </p:nvSpPr>
        <p:spPr>
          <a:xfrm>
            <a:off x="388093" y="3428999"/>
            <a:ext cx="4338286" cy="2389910"/>
          </a:xfrm>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044807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bullet slide">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6D46ED09-CB54-A245-9876-42BFB2A98AF6}"/>
              </a:ext>
            </a:extLst>
          </p:cNvPr>
          <p:cNvSpPr/>
          <p:nvPr userDrawn="1"/>
        </p:nvSpPr>
        <p:spPr>
          <a:xfrm>
            <a:off x="820023" y="2319890"/>
            <a:ext cx="1248295" cy="1248295"/>
          </a:xfrm>
          <a:prstGeom prst="ellipse">
            <a:avLst/>
          </a:prstGeom>
          <a:solidFill>
            <a:srgbClr val="E45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945943-17E4-DB44-9E22-02692DE164EF}"/>
              </a:ext>
            </a:extLst>
          </p:cNvPr>
          <p:cNvSpPr/>
          <p:nvPr userDrawn="1"/>
        </p:nvSpPr>
        <p:spPr>
          <a:xfrm>
            <a:off x="1" y="0"/>
            <a:ext cx="12191999" cy="22636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E9A8ED48-74EB-6E4F-AE21-ACF6A681F971}"/>
              </a:ext>
            </a:extLst>
          </p:cNvPr>
          <p:cNvSpPr>
            <a:spLocks noGrp="1"/>
          </p:cNvSpPr>
          <p:nvPr>
            <p:ph type="body" sz="quarter" idx="13" hasCustomPrompt="1"/>
          </p:nvPr>
        </p:nvSpPr>
        <p:spPr>
          <a:xfrm>
            <a:off x="0" y="609472"/>
            <a:ext cx="12191999" cy="1358487"/>
          </a:xfrm>
          <a:noFill/>
        </p:spPr>
        <p:txBody>
          <a:bodyPr>
            <a:normAutofit/>
          </a:bodyPr>
          <a:lstStyle>
            <a:lvl1pPr marL="0" indent="0" algn="ctr">
              <a:buNone/>
              <a:defRPr sz="3600" b="1">
                <a:solidFill>
                  <a:srgbClr val="003841"/>
                </a:solidFill>
                <a:latin typeface="Calibri" panose="020F0502020204030204" pitchFamily="34" charset="0"/>
                <a:cs typeface="Calibri" panose="020F0502020204030204" pitchFamily="34" charset="0"/>
              </a:defRPr>
            </a:lvl1pPr>
          </a:lstStyle>
          <a:p>
            <a:pPr lvl="0"/>
            <a:r>
              <a:rPr lang="en-US" dirty="0"/>
              <a:t>TITLE</a:t>
            </a:r>
          </a:p>
        </p:txBody>
      </p:sp>
      <p:sp>
        <p:nvSpPr>
          <p:cNvPr id="27" name="Text Placeholder 23">
            <a:extLst>
              <a:ext uri="{FF2B5EF4-FFF2-40B4-BE49-F238E27FC236}">
                <a16:creationId xmlns:a16="http://schemas.microsoft.com/office/drawing/2014/main" id="{9FAFDBDA-8C47-E344-A385-E727A051BB86}"/>
              </a:ext>
            </a:extLst>
          </p:cNvPr>
          <p:cNvSpPr>
            <a:spLocks noGrp="1"/>
          </p:cNvSpPr>
          <p:nvPr>
            <p:ph type="body" sz="quarter" idx="14" hasCustomPrompt="1"/>
          </p:nvPr>
        </p:nvSpPr>
        <p:spPr>
          <a:xfrm>
            <a:off x="2275755" y="2349579"/>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28" name="Text Placeholder 23">
            <a:extLst>
              <a:ext uri="{FF2B5EF4-FFF2-40B4-BE49-F238E27FC236}">
                <a16:creationId xmlns:a16="http://schemas.microsoft.com/office/drawing/2014/main" id="{9949F2D9-52ED-654A-8561-47EBBFF5DFB9}"/>
              </a:ext>
            </a:extLst>
          </p:cNvPr>
          <p:cNvSpPr>
            <a:spLocks noGrp="1"/>
          </p:cNvSpPr>
          <p:nvPr>
            <p:ph type="body" sz="quarter" idx="15" hasCustomPrompt="1"/>
          </p:nvPr>
        </p:nvSpPr>
        <p:spPr>
          <a:xfrm>
            <a:off x="2275755" y="3036035"/>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1" name="Oval 30">
            <a:extLst>
              <a:ext uri="{FF2B5EF4-FFF2-40B4-BE49-F238E27FC236}">
                <a16:creationId xmlns:a16="http://schemas.microsoft.com/office/drawing/2014/main" id="{C334C265-B0F7-CC4B-BF91-E524F7704899}"/>
              </a:ext>
            </a:extLst>
          </p:cNvPr>
          <p:cNvSpPr/>
          <p:nvPr userDrawn="1"/>
        </p:nvSpPr>
        <p:spPr>
          <a:xfrm>
            <a:off x="6767581" y="2306582"/>
            <a:ext cx="1248295" cy="1248295"/>
          </a:xfrm>
          <a:prstGeom prst="ellipse">
            <a:avLst/>
          </a:prstGeom>
          <a:solidFill>
            <a:srgbClr val="E45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3">
            <a:extLst>
              <a:ext uri="{FF2B5EF4-FFF2-40B4-BE49-F238E27FC236}">
                <a16:creationId xmlns:a16="http://schemas.microsoft.com/office/drawing/2014/main" id="{2B89F862-F0A9-9C48-8ACD-0930BC972AE0}"/>
              </a:ext>
            </a:extLst>
          </p:cNvPr>
          <p:cNvSpPr>
            <a:spLocks noGrp="1"/>
          </p:cNvSpPr>
          <p:nvPr>
            <p:ph type="body" sz="quarter" idx="16" hasCustomPrompt="1"/>
          </p:nvPr>
        </p:nvSpPr>
        <p:spPr>
          <a:xfrm>
            <a:off x="8223313" y="2336271"/>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3" name="Text Placeholder 23">
            <a:extLst>
              <a:ext uri="{FF2B5EF4-FFF2-40B4-BE49-F238E27FC236}">
                <a16:creationId xmlns:a16="http://schemas.microsoft.com/office/drawing/2014/main" id="{1056BA68-E841-0749-A8C6-B0D2CC0CBB4C}"/>
              </a:ext>
            </a:extLst>
          </p:cNvPr>
          <p:cNvSpPr>
            <a:spLocks noGrp="1"/>
          </p:cNvSpPr>
          <p:nvPr>
            <p:ph type="body" sz="quarter" idx="17" hasCustomPrompt="1"/>
          </p:nvPr>
        </p:nvSpPr>
        <p:spPr>
          <a:xfrm>
            <a:off x="8223313" y="3022727"/>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4" name="Oval 33">
            <a:extLst>
              <a:ext uri="{FF2B5EF4-FFF2-40B4-BE49-F238E27FC236}">
                <a16:creationId xmlns:a16="http://schemas.microsoft.com/office/drawing/2014/main" id="{1A59965A-F117-7249-B7B6-86B0DFB6DBE1}"/>
              </a:ext>
            </a:extLst>
          </p:cNvPr>
          <p:cNvSpPr/>
          <p:nvPr userDrawn="1"/>
        </p:nvSpPr>
        <p:spPr>
          <a:xfrm>
            <a:off x="820023" y="4491095"/>
            <a:ext cx="1248295" cy="1248295"/>
          </a:xfrm>
          <a:prstGeom prst="ellipse">
            <a:avLst/>
          </a:prstGeom>
          <a:solidFill>
            <a:srgbClr val="E45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3">
            <a:extLst>
              <a:ext uri="{FF2B5EF4-FFF2-40B4-BE49-F238E27FC236}">
                <a16:creationId xmlns:a16="http://schemas.microsoft.com/office/drawing/2014/main" id="{D0F712A0-88EE-F248-B7F5-E303D82BF0BE}"/>
              </a:ext>
            </a:extLst>
          </p:cNvPr>
          <p:cNvSpPr>
            <a:spLocks noGrp="1"/>
          </p:cNvSpPr>
          <p:nvPr>
            <p:ph type="body" sz="quarter" idx="18" hasCustomPrompt="1"/>
          </p:nvPr>
        </p:nvSpPr>
        <p:spPr>
          <a:xfrm>
            <a:off x="2275755" y="4520784"/>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6" name="Text Placeholder 23">
            <a:extLst>
              <a:ext uri="{FF2B5EF4-FFF2-40B4-BE49-F238E27FC236}">
                <a16:creationId xmlns:a16="http://schemas.microsoft.com/office/drawing/2014/main" id="{91A53127-7A05-2046-86CB-4E7841931E92}"/>
              </a:ext>
            </a:extLst>
          </p:cNvPr>
          <p:cNvSpPr>
            <a:spLocks noGrp="1"/>
          </p:cNvSpPr>
          <p:nvPr>
            <p:ph type="body" sz="quarter" idx="19" hasCustomPrompt="1"/>
          </p:nvPr>
        </p:nvSpPr>
        <p:spPr>
          <a:xfrm>
            <a:off x="2275755" y="5207240"/>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7" name="Oval 36">
            <a:extLst>
              <a:ext uri="{FF2B5EF4-FFF2-40B4-BE49-F238E27FC236}">
                <a16:creationId xmlns:a16="http://schemas.microsoft.com/office/drawing/2014/main" id="{523918FE-0F30-B04D-8532-14CA4F825B34}"/>
              </a:ext>
            </a:extLst>
          </p:cNvPr>
          <p:cNvSpPr/>
          <p:nvPr userDrawn="1"/>
        </p:nvSpPr>
        <p:spPr>
          <a:xfrm>
            <a:off x="6767581" y="4477787"/>
            <a:ext cx="1248295" cy="1248295"/>
          </a:xfrm>
          <a:prstGeom prst="ellipse">
            <a:avLst/>
          </a:prstGeom>
          <a:solidFill>
            <a:srgbClr val="E45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11D2E5F6-37C2-6C46-839B-F8B0F3D2F503}"/>
              </a:ext>
            </a:extLst>
          </p:cNvPr>
          <p:cNvSpPr>
            <a:spLocks noGrp="1"/>
          </p:cNvSpPr>
          <p:nvPr>
            <p:ph type="body" sz="quarter" idx="20" hasCustomPrompt="1"/>
          </p:nvPr>
        </p:nvSpPr>
        <p:spPr>
          <a:xfrm>
            <a:off x="8223313" y="4507476"/>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9" name="Text Placeholder 23">
            <a:extLst>
              <a:ext uri="{FF2B5EF4-FFF2-40B4-BE49-F238E27FC236}">
                <a16:creationId xmlns:a16="http://schemas.microsoft.com/office/drawing/2014/main" id="{22227995-303C-AF4A-8DC9-8E1BBC9E562F}"/>
              </a:ext>
            </a:extLst>
          </p:cNvPr>
          <p:cNvSpPr>
            <a:spLocks noGrp="1"/>
          </p:cNvSpPr>
          <p:nvPr>
            <p:ph type="body" sz="quarter" idx="21" hasCustomPrompt="1"/>
          </p:nvPr>
        </p:nvSpPr>
        <p:spPr>
          <a:xfrm>
            <a:off x="8223313" y="5193932"/>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Tree>
    <p:extLst>
      <p:ext uri="{BB962C8B-B14F-4D97-AF65-F5344CB8AC3E}">
        <p14:creationId xmlns:p14="http://schemas.microsoft.com/office/powerpoint/2010/main" val="1073860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3" name="Text Placeholder 23">
            <a:extLst>
              <a:ext uri="{FF2B5EF4-FFF2-40B4-BE49-F238E27FC236}">
                <a16:creationId xmlns:a16="http://schemas.microsoft.com/office/drawing/2014/main" id="{215D66F8-C87E-3D47-8626-DA3321900A41}"/>
              </a:ext>
            </a:extLst>
          </p:cNvPr>
          <p:cNvSpPr>
            <a:spLocks noGrp="1"/>
          </p:cNvSpPr>
          <p:nvPr>
            <p:ph type="body" sz="quarter" idx="13" hasCustomPrompt="1"/>
          </p:nvPr>
        </p:nvSpPr>
        <p:spPr>
          <a:xfrm>
            <a:off x="0" y="430522"/>
            <a:ext cx="12192000" cy="1358487"/>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19" name="Rectangle 18">
            <a:extLst>
              <a:ext uri="{FF2B5EF4-FFF2-40B4-BE49-F238E27FC236}">
                <a16:creationId xmlns:a16="http://schemas.microsoft.com/office/drawing/2014/main" id="{A1C7DDB6-A55D-D045-BE6E-EF7342686E01}"/>
              </a:ext>
            </a:extLst>
          </p:cNvPr>
          <p:cNvSpPr/>
          <p:nvPr userDrawn="1"/>
        </p:nvSpPr>
        <p:spPr>
          <a:xfrm>
            <a:off x="4332514" y="6083"/>
            <a:ext cx="3526971" cy="25537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2" name="Picture 21" descr="A close up of a sign&#10;&#10;Description automatically generated">
            <a:extLst>
              <a:ext uri="{FF2B5EF4-FFF2-40B4-BE49-F238E27FC236}">
                <a16:creationId xmlns:a16="http://schemas.microsoft.com/office/drawing/2014/main" id="{B48BCD59-E666-1440-BF88-53DB9B7636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Tree>
    <p:extLst>
      <p:ext uri="{BB962C8B-B14F-4D97-AF65-F5344CB8AC3E}">
        <p14:creationId xmlns:p14="http://schemas.microsoft.com/office/powerpoint/2010/main" val="4236862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1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B9AC9F-F7D4-2B48-A2A6-1220F98D1C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1" name="Picture Placeholder 7">
            <a:extLst>
              <a:ext uri="{FF2B5EF4-FFF2-40B4-BE49-F238E27FC236}">
                <a16:creationId xmlns:a16="http://schemas.microsoft.com/office/drawing/2014/main" id="{A38EB24A-DF03-3741-890D-3264884BD43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2" name="Text Placeholder 23">
            <a:extLst>
              <a:ext uri="{FF2B5EF4-FFF2-40B4-BE49-F238E27FC236}">
                <a16:creationId xmlns:a16="http://schemas.microsoft.com/office/drawing/2014/main" id="{B1614870-2699-AC4B-9675-D56CF42F2F94}"/>
              </a:ext>
            </a:extLst>
          </p:cNvPr>
          <p:cNvSpPr>
            <a:spLocks noGrp="1"/>
          </p:cNvSpPr>
          <p:nvPr>
            <p:ph type="body" sz="quarter" idx="16" hasCustomPrompt="1"/>
          </p:nvPr>
        </p:nvSpPr>
        <p:spPr>
          <a:xfrm>
            <a:off x="643223" y="1079254"/>
            <a:ext cx="6361734" cy="69735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13" name="Text Placeholder 25">
            <a:extLst>
              <a:ext uri="{FF2B5EF4-FFF2-40B4-BE49-F238E27FC236}">
                <a16:creationId xmlns:a16="http://schemas.microsoft.com/office/drawing/2014/main" id="{4086C8BB-F443-6448-B205-A90D012DBB75}"/>
              </a:ext>
            </a:extLst>
          </p:cNvPr>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6" name="Rectangle 15">
            <a:extLst>
              <a:ext uri="{FF2B5EF4-FFF2-40B4-BE49-F238E27FC236}">
                <a16:creationId xmlns:a16="http://schemas.microsoft.com/office/drawing/2014/main" id="{C86F4CB9-C803-1348-8107-B17B255B771A}"/>
              </a:ext>
            </a:extLst>
          </p:cNvPr>
          <p:cNvSpPr/>
          <p:nvPr userDrawn="1"/>
        </p:nvSpPr>
        <p:spPr>
          <a:xfrm>
            <a:off x="0" y="0"/>
            <a:ext cx="3526971" cy="25537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2" name="Picture 21" descr="A close up of a sign&#10;&#10;Description automatically generated">
            <a:extLst>
              <a:ext uri="{FF2B5EF4-FFF2-40B4-BE49-F238E27FC236}">
                <a16:creationId xmlns:a16="http://schemas.microsoft.com/office/drawing/2014/main" id="{1E398702-E431-DC4F-851A-087EB7044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extLst>
      <p:ext uri="{BB962C8B-B14F-4D97-AF65-F5344CB8AC3E}">
        <p14:creationId xmlns:p14="http://schemas.microsoft.com/office/powerpoint/2010/main" val="1662949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ptop 2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0" y="430522"/>
            <a:ext cx="12192000" cy="1358487"/>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16" name="Rectangle 15">
            <a:extLst>
              <a:ext uri="{FF2B5EF4-FFF2-40B4-BE49-F238E27FC236}">
                <a16:creationId xmlns:a16="http://schemas.microsoft.com/office/drawing/2014/main" id="{CADF9F0D-4EDB-2E4C-9739-03C50C8AE7D0}"/>
              </a:ext>
            </a:extLst>
          </p:cNvPr>
          <p:cNvSpPr/>
          <p:nvPr userDrawn="1"/>
        </p:nvSpPr>
        <p:spPr>
          <a:xfrm>
            <a:off x="4332514" y="-5792"/>
            <a:ext cx="3526971" cy="25537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7" name="Picture 16" descr="A close up of a sign&#10;&#10;Description automatically generated">
            <a:extLst>
              <a:ext uri="{FF2B5EF4-FFF2-40B4-BE49-F238E27FC236}">
                <a16:creationId xmlns:a16="http://schemas.microsoft.com/office/drawing/2014/main" id="{963678D3-0478-1B45-8655-4E66CE0878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Tree>
    <p:extLst>
      <p:ext uri="{BB962C8B-B14F-4D97-AF65-F5344CB8AC3E}">
        <p14:creationId xmlns:p14="http://schemas.microsoft.com/office/powerpoint/2010/main" val="180044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9A2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OUTPACE</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OUTPACE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0" name="Rectangle 9"/>
          <p:cNvSpPr/>
          <p:nvPr userDrawn="1"/>
        </p:nvSpPr>
        <p:spPr>
          <a:xfrm>
            <a:off x="7772399" y="0"/>
            <a:ext cx="4412886" cy="685800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715" y="504100"/>
            <a:ext cx="1421418" cy="1522949"/>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p:cNvSpPr>
            <a:spLocks noGrp="1"/>
          </p:cNvSpPr>
          <p:nvPr>
            <p:ph type="body" sz="quarter" idx="19" hasCustomPrompt="1"/>
          </p:nvPr>
        </p:nvSpPr>
        <p:spPr>
          <a:xfrm>
            <a:off x="1688281" y="1313676"/>
            <a:ext cx="3195486" cy="731140"/>
          </a:xfrm>
        </p:spPr>
        <p:txBody>
          <a:bodyPr anchor="ctr">
            <a:normAutofit/>
          </a:bodyPr>
          <a:lstStyle>
            <a:lvl1pPr marL="0" indent="0" algn="l">
              <a:buNone/>
              <a:defRPr sz="2800" baseline="0">
                <a:solidFill>
                  <a:srgbClr val="00384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1688281" y="504100"/>
            <a:ext cx="3195485" cy="837258"/>
          </a:xfrm>
        </p:spPr>
        <p:txBody>
          <a:bodyPr anchor="ctr">
            <a:normAutofit/>
          </a:bodyPr>
          <a:lstStyle>
            <a:lvl1pPr marL="0" indent="0" algn="l">
              <a:buNone/>
              <a:defRPr sz="5000" baseline="0">
                <a:solidFill>
                  <a:srgbClr val="003841"/>
                </a:solidFill>
                <a:latin typeface="+mn-lt"/>
              </a:defRPr>
            </a:lvl1pPr>
          </a:lstStyle>
          <a:p>
            <a:pPr lvl="0"/>
            <a:r>
              <a:rPr lang="en-US" dirty="0"/>
              <a:t>Thank You</a:t>
            </a:r>
          </a:p>
        </p:txBody>
      </p:sp>
      <p:pic>
        <p:nvPicPr>
          <p:cNvPr id="9" name="Picture 8" descr="A close up of a sign&#10;&#10;Description automatically generated">
            <a:extLst>
              <a:ext uri="{FF2B5EF4-FFF2-40B4-BE49-F238E27FC236}">
                <a16:creationId xmlns:a16="http://schemas.microsoft.com/office/drawing/2014/main" id="{A395B351-9006-234D-9A1B-79B5405C4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0111" y="4944200"/>
            <a:ext cx="5517971" cy="1409700"/>
          </a:xfrm>
          <a:prstGeom prst="rect">
            <a:avLst/>
          </a:prstGeom>
        </p:spPr>
      </p:pic>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8878502" y="796464"/>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12" name="Text Placeholder 2">
            <a:extLst>
              <a:ext uri="{FF2B5EF4-FFF2-40B4-BE49-F238E27FC236}">
                <a16:creationId xmlns:a16="http://schemas.microsoft.com/office/drawing/2014/main" id="{64A8B731-16EB-AE46-A71B-A1C8CAFF7E14}"/>
              </a:ext>
            </a:extLst>
          </p:cNvPr>
          <p:cNvSpPr>
            <a:spLocks noGrp="1"/>
          </p:cNvSpPr>
          <p:nvPr>
            <p:ph type="body" sz="quarter" idx="16" hasCustomPrompt="1"/>
          </p:nvPr>
        </p:nvSpPr>
        <p:spPr>
          <a:xfrm>
            <a:off x="8878502" y="1460860"/>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8878502" y="2160311"/>
            <a:ext cx="2812464" cy="323455"/>
          </a:xfrm>
        </p:spPr>
        <p:txBody>
          <a:bodyPr anchor="t">
            <a:normAutofit/>
          </a:bodyPr>
          <a:lstStyle>
            <a:lvl1pPr marL="0" indent="0">
              <a:buNone/>
              <a:defRPr sz="1600">
                <a:solidFill>
                  <a:schemeClr val="bg1"/>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9449292" y="5674555"/>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813256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hoto with 3 bullets">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9664B8B6-B324-3D46-96E0-88D7AF282F56}"/>
              </a:ext>
            </a:extLst>
          </p:cNvPr>
          <p:cNvSpPr>
            <a:spLocks noGrp="1"/>
          </p:cNvSpPr>
          <p:nvPr>
            <p:ph type="pic" sz="quarter" idx="10"/>
          </p:nvPr>
        </p:nvSpPr>
        <p:spPr>
          <a:xfrm>
            <a:off x="333749" y="242444"/>
            <a:ext cx="4951120" cy="5981700"/>
          </a:xfrm>
          <a:prstGeom prst="rect">
            <a:avLst/>
          </a:prstGeom>
        </p:spPr>
        <p:txBody>
          <a:bodyPr wrap="square">
            <a:noAutofit/>
          </a:bodyPr>
          <a:lstStyle>
            <a:lvl1pPr marL="0" indent="0" algn="ctr">
              <a:buNone/>
              <a:defRPr sz="2000"/>
            </a:lvl1pPr>
          </a:lstStyle>
          <a:p>
            <a:endParaRPr lang="en-US" dirty="0"/>
          </a:p>
          <a:p>
            <a:endParaRPr lang="en-US" dirty="0"/>
          </a:p>
          <a:p>
            <a:r>
              <a:rPr lang="en-US" dirty="0"/>
              <a:t>Click to add a photo</a:t>
            </a:r>
          </a:p>
        </p:txBody>
      </p: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6843009" y="310155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5848098" y="3430144"/>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32" name="Text Placeholder 25">
            <a:extLst>
              <a:ext uri="{FF2B5EF4-FFF2-40B4-BE49-F238E27FC236}">
                <a16:creationId xmlns:a16="http://schemas.microsoft.com/office/drawing/2014/main" id="{08038425-9264-1F4E-88D1-3EBC1D8EC002}"/>
              </a:ext>
            </a:extLst>
          </p:cNvPr>
          <p:cNvSpPr>
            <a:spLocks noGrp="1"/>
          </p:cNvSpPr>
          <p:nvPr>
            <p:ph type="body" sz="quarter" idx="16" hasCustomPrompt="1"/>
          </p:nvPr>
        </p:nvSpPr>
        <p:spPr>
          <a:xfrm>
            <a:off x="6843009" y="435130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45893CFC-8396-4D40-901D-100173AF1E57}"/>
              </a:ext>
            </a:extLst>
          </p:cNvPr>
          <p:cNvSpPr>
            <a:spLocks noGrp="1"/>
          </p:cNvSpPr>
          <p:nvPr>
            <p:ph type="body" sz="quarter" idx="17" hasCustomPrompt="1"/>
          </p:nvPr>
        </p:nvSpPr>
        <p:spPr>
          <a:xfrm>
            <a:off x="5848098" y="4679898"/>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34" name="Text Placeholder 25">
            <a:extLst>
              <a:ext uri="{FF2B5EF4-FFF2-40B4-BE49-F238E27FC236}">
                <a16:creationId xmlns:a16="http://schemas.microsoft.com/office/drawing/2014/main" id="{4D7757DD-E2E7-9040-BCA6-26552F8FD55A}"/>
              </a:ext>
            </a:extLst>
          </p:cNvPr>
          <p:cNvSpPr>
            <a:spLocks noGrp="1"/>
          </p:cNvSpPr>
          <p:nvPr>
            <p:ph type="body" sz="quarter" idx="18" hasCustomPrompt="1"/>
          </p:nvPr>
        </p:nvSpPr>
        <p:spPr>
          <a:xfrm>
            <a:off x="6804738" y="555966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a:extLst>
              <a:ext uri="{FF2B5EF4-FFF2-40B4-BE49-F238E27FC236}">
                <a16:creationId xmlns:a16="http://schemas.microsoft.com/office/drawing/2014/main" id="{684551EA-8CF7-824A-988E-9EBE2A6FFE43}"/>
              </a:ext>
            </a:extLst>
          </p:cNvPr>
          <p:cNvSpPr>
            <a:spLocks noGrp="1"/>
          </p:cNvSpPr>
          <p:nvPr>
            <p:ph type="body" sz="quarter" idx="19" hasCustomPrompt="1"/>
          </p:nvPr>
        </p:nvSpPr>
        <p:spPr>
          <a:xfrm>
            <a:off x="5857452" y="5907308"/>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11" name="Text Placeholder 25">
            <a:extLst>
              <a:ext uri="{FF2B5EF4-FFF2-40B4-BE49-F238E27FC236}">
                <a16:creationId xmlns:a16="http://schemas.microsoft.com/office/drawing/2014/main" id="{CF130524-0B6F-4ABC-B60A-56D10CD5B7D2}"/>
              </a:ext>
            </a:extLst>
          </p:cNvPr>
          <p:cNvSpPr>
            <a:spLocks noGrp="1"/>
          </p:cNvSpPr>
          <p:nvPr>
            <p:ph type="body" sz="quarter" idx="20" hasCustomPrompt="1"/>
          </p:nvPr>
        </p:nvSpPr>
        <p:spPr>
          <a:xfrm>
            <a:off x="5837978" y="2134744"/>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12" name="Text Placeholder 25">
            <a:extLst>
              <a:ext uri="{FF2B5EF4-FFF2-40B4-BE49-F238E27FC236}">
                <a16:creationId xmlns:a16="http://schemas.microsoft.com/office/drawing/2014/main" id="{56144275-CBA6-4567-9D76-6868B01C311D}"/>
              </a:ext>
            </a:extLst>
          </p:cNvPr>
          <p:cNvSpPr>
            <a:spLocks noGrp="1"/>
          </p:cNvSpPr>
          <p:nvPr>
            <p:ph type="body" sz="quarter" idx="21" hasCustomPrompt="1"/>
          </p:nvPr>
        </p:nvSpPr>
        <p:spPr>
          <a:xfrm>
            <a:off x="5837978" y="906831"/>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13" name="Text Placeholder 25">
            <a:extLst>
              <a:ext uri="{FF2B5EF4-FFF2-40B4-BE49-F238E27FC236}">
                <a16:creationId xmlns:a16="http://schemas.microsoft.com/office/drawing/2014/main" id="{1383A843-1802-42B0-ACA6-EBA812612F47}"/>
              </a:ext>
            </a:extLst>
          </p:cNvPr>
          <p:cNvSpPr>
            <a:spLocks noGrp="1"/>
          </p:cNvSpPr>
          <p:nvPr>
            <p:ph type="body" sz="quarter" idx="22" hasCustomPrompt="1"/>
          </p:nvPr>
        </p:nvSpPr>
        <p:spPr>
          <a:xfrm>
            <a:off x="6793918" y="586221"/>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Text Placeholder 25">
            <a:extLst>
              <a:ext uri="{FF2B5EF4-FFF2-40B4-BE49-F238E27FC236}">
                <a16:creationId xmlns:a16="http://schemas.microsoft.com/office/drawing/2014/main" id="{E7A34E27-E4CC-4262-8634-1A5DB1D34556}"/>
              </a:ext>
            </a:extLst>
          </p:cNvPr>
          <p:cNvSpPr>
            <a:spLocks noGrp="1"/>
          </p:cNvSpPr>
          <p:nvPr>
            <p:ph type="body" sz="quarter" idx="23" hasCustomPrompt="1"/>
          </p:nvPr>
        </p:nvSpPr>
        <p:spPr>
          <a:xfrm>
            <a:off x="6843009" y="175803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3">
            <a:extLst>
              <a:ext uri="{FF2B5EF4-FFF2-40B4-BE49-F238E27FC236}">
                <a16:creationId xmlns:a16="http://schemas.microsoft.com/office/drawing/2014/main" id="{1D95DCFA-7244-DC46-94F1-472953A5C4BC}"/>
              </a:ext>
            </a:extLst>
          </p:cNvPr>
          <p:cNvSpPr>
            <a:spLocks noGrp="1"/>
          </p:cNvSpPr>
          <p:nvPr>
            <p:ph type="body" sz="quarter" idx="13" hasCustomPrompt="1"/>
          </p:nvPr>
        </p:nvSpPr>
        <p:spPr>
          <a:xfrm>
            <a:off x="446964" y="911924"/>
            <a:ext cx="4563524" cy="1540320"/>
          </a:xfrm>
          <a:noFill/>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27" name="Rectangle 26">
            <a:extLst>
              <a:ext uri="{FF2B5EF4-FFF2-40B4-BE49-F238E27FC236}">
                <a16:creationId xmlns:a16="http://schemas.microsoft.com/office/drawing/2014/main" id="{7AEBD82E-F0BC-AB42-9736-66DF3CA36D1F}"/>
              </a:ext>
            </a:extLst>
          </p:cNvPr>
          <p:cNvSpPr/>
          <p:nvPr userDrawn="1"/>
        </p:nvSpPr>
        <p:spPr>
          <a:xfrm>
            <a:off x="126035" y="680118"/>
            <a:ext cx="5366548" cy="2089626"/>
          </a:xfrm>
          <a:prstGeom prst="rect">
            <a:avLst/>
          </a:prstGeom>
          <a:solidFill>
            <a:srgbClr val="11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182769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3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33" name="PlaceHolder 2"/>
          <p:cNvSpPr>
            <a:spLocks noGrp="1"/>
          </p:cNvSpPr>
          <p:nvPr>
            <p:ph type="subTitle"/>
          </p:nvPr>
        </p:nvSpPr>
        <p:spPr>
          <a:xfrm>
            <a:off x="419400" y="3128760"/>
            <a:ext cx="2822400" cy="1028880"/>
          </a:xfrm>
          <a:prstGeom prst="rect">
            <a:avLst/>
          </a:prstGeom>
        </p:spPr>
        <p:txBody>
          <a:bodyPr lIns="0" tIns="0" rIns="0" bIns="0" anchor="ctr">
            <a:noAutofit/>
          </a:bodyPr>
          <a:lstStyle/>
          <a:p>
            <a:pPr algn="ctr"/>
            <a:endParaRPr lang="pl-PL" sz="3200" b="0" strike="noStrike" spc="-1">
              <a:latin typeface="Arial"/>
            </a:endParaRPr>
          </a:p>
        </p:txBody>
      </p:sp>
    </p:spTree>
    <p:extLst>
      <p:ext uri="{BB962C8B-B14F-4D97-AF65-F5344CB8AC3E}">
        <p14:creationId xmlns:p14="http://schemas.microsoft.com/office/powerpoint/2010/main" val="175468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OUTPACE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 Large Photo">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E9C78EDF-0002-D243-BE14-4DB2F759C0B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830784 h 6858000"/>
              <a:gd name="connsiteX3" fmla="*/ 9724425 w 12192000"/>
              <a:gd name="connsiteY3" fmla="*/ 5830784 h 6858000"/>
              <a:gd name="connsiteX4" fmla="*/ 9724425 w 12192000"/>
              <a:gd name="connsiteY4" fmla="*/ 6858000 h 6858000"/>
              <a:gd name="connsiteX5" fmla="*/ 0 w 12192000"/>
              <a:gd name="connsiteY5" fmla="*/ 6858000 h 6858000"/>
              <a:gd name="connsiteX6" fmla="*/ 0 w 12192000"/>
              <a:gd name="connsiteY6" fmla="*/ 6412675 h 6858000"/>
              <a:gd name="connsiteX7" fmla="*/ 2303813 w 12192000"/>
              <a:gd name="connsiteY7" fmla="*/ 6412675 h 6858000"/>
              <a:gd name="connsiteX8" fmla="*/ 2303813 w 12192000"/>
              <a:gd name="connsiteY8" fmla="*/ 5760582 h 6858000"/>
              <a:gd name="connsiteX9" fmla="*/ 0 w 12192000"/>
              <a:gd name="connsiteY9" fmla="*/ 57605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5830784"/>
                </a:lnTo>
                <a:lnTo>
                  <a:pt x="9724425" y="5830784"/>
                </a:lnTo>
                <a:lnTo>
                  <a:pt x="9724425" y="6858000"/>
                </a:lnTo>
                <a:lnTo>
                  <a:pt x="0" y="6858000"/>
                </a:lnTo>
                <a:lnTo>
                  <a:pt x="0" y="6412675"/>
                </a:lnTo>
                <a:lnTo>
                  <a:pt x="2303813" y="6412675"/>
                </a:lnTo>
                <a:lnTo>
                  <a:pt x="2303813" y="5760582"/>
                </a:lnTo>
                <a:lnTo>
                  <a:pt x="0" y="5760582"/>
                </a:lnTo>
                <a:close/>
              </a:path>
            </a:pathLst>
          </a:custGeom>
        </p:spPr>
        <p:txBody>
          <a:bodyPr wrap="square">
            <a:noAutofit/>
          </a:bodyPr>
          <a:lstStyle>
            <a:lvl1pPr marL="0" indent="0" algn="ctr">
              <a:buNone/>
              <a:defRPr/>
            </a:lvl1pPr>
          </a:lstStyle>
          <a:p>
            <a:endParaRPr lang="en-US" dirty="0"/>
          </a:p>
          <a:p>
            <a:endParaRPr lang="en-US" dirty="0"/>
          </a:p>
          <a:p>
            <a:r>
              <a:rPr lang="en-US" dirty="0"/>
              <a:t>Click to add photo</a:t>
            </a:r>
          </a:p>
        </p:txBody>
      </p:sp>
      <p:sp>
        <p:nvSpPr>
          <p:cNvPr id="14" name="Rectangle 13">
            <a:extLst>
              <a:ext uri="{FF2B5EF4-FFF2-40B4-BE49-F238E27FC236}">
                <a16:creationId xmlns:a16="http://schemas.microsoft.com/office/drawing/2014/main" id="{808FF2F0-510E-0C49-A3B3-E3FDE6A2905B}"/>
              </a:ext>
            </a:extLst>
          </p:cNvPr>
          <p:cNvSpPr/>
          <p:nvPr userDrawn="1"/>
        </p:nvSpPr>
        <p:spPr>
          <a:xfrm>
            <a:off x="9353576" y="5676405"/>
            <a:ext cx="2838424" cy="1181595"/>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EE368355-9CC1-B44C-83A8-360C611577C6}"/>
              </a:ext>
            </a:extLst>
          </p:cNvPr>
          <p:cNvSpPr>
            <a:spLocks noGrp="1"/>
          </p:cNvSpPr>
          <p:nvPr>
            <p:ph type="body" sz="quarter" idx="15" hasCustomPrompt="1"/>
          </p:nvPr>
        </p:nvSpPr>
        <p:spPr>
          <a:xfrm>
            <a:off x="0" y="3485497"/>
            <a:ext cx="12192000" cy="775681"/>
          </a:xfrm>
        </p:spPr>
        <p:txBody>
          <a:bodyPr>
            <a:noAutofit/>
          </a:bodyPr>
          <a:lstStyle>
            <a:lvl1pPr marL="0" indent="0" algn="ctr">
              <a:buNone/>
              <a:defRPr sz="5400" b="1" baseline="0">
                <a:solidFill>
                  <a:schemeClr val="bg1"/>
                </a:solidFill>
                <a:latin typeface="+mn-lt"/>
              </a:defRPr>
            </a:lvl1pPr>
          </a:lstStyle>
          <a:p>
            <a:pPr lvl="0"/>
            <a:r>
              <a:rPr lang="en-US" dirty="0"/>
              <a:t>HEADING</a:t>
            </a:r>
          </a:p>
        </p:txBody>
      </p:sp>
      <p:sp>
        <p:nvSpPr>
          <p:cNvPr id="18" name="Text Placeholder 23">
            <a:extLst>
              <a:ext uri="{FF2B5EF4-FFF2-40B4-BE49-F238E27FC236}">
                <a16:creationId xmlns:a16="http://schemas.microsoft.com/office/drawing/2014/main" id="{14AAB772-A3C1-D54B-A986-AC045470D107}"/>
              </a:ext>
            </a:extLst>
          </p:cNvPr>
          <p:cNvSpPr>
            <a:spLocks noGrp="1"/>
          </p:cNvSpPr>
          <p:nvPr>
            <p:ph type="body" sz="quarter" idx="16" hasCustomPrompt="1"/>
          </p:nvPr>
        </p:nvSpPr>
        <p:spPr>
          <a:xfrm>
            <a:off x="0" y="4191990"/>
            <a:ext cx="12192000" cy="775681"/>
          </a:xfrm>
        </p:spPr>
        <p:txBody>
          <a:bodyPr>
            <a:normAutofit/>
          </a:bodyPr>
          <a:lstStyle>
            <a:lvl1pPr marL="0" indent="0" algn="ctr">
              <a:buNone/>
              <a:defRPr sz="3600">
                <a:solidFill>
                  <a:schemeClr val="bg1"/>
                </a:solidFill>
                <a:latin typeface="+mn-lt"/>
              </a:defRPr>
            </a:lvl1pPr>
          </a:lstStyle>
          <a:p>
            <a:pPr lvl="0"/>
            <a:r>
              <a:rPr lang="en-US" dirty="0"/>
              <a:t>Sub-Heading</a:t>
            </a:r>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113312" y="5834567"/>
            <a:ext cx="2095500" cy="558800"/>
          </a:xfrm>
          <a:prstGeom prst="rect">
            <a:avLst/>
          </a:prstGeom>
        </p:spPr>
      </p:pic>
    </p:spTree>
    <p:extLst>
      <p:ext uri="{BB962C8B-B14F-4D97-AF65-F5344CB8AC3E}">
        <p14:creationId xmlns:p14="http://schemas.microsoft.com/office/powerpoint/2010/main" val="104152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3 bulle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AEBD82E-F0BC-AB42-9736-66DF3CA36D1F}"/>
              </a:ext>
            </a:extLst>
          </p:cNvPr>
          <p:cNvSpPr/>
          <p:nvPr userDrawn="1"/>
        </p:nvSpPr>
        <p:spPr>
          <a:xfrm>
            <a:off x="4350658" y="748146"/>
            <a:ext cx="5366548" cy="2089626"/>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 name="Picture Placeholder 37">
            <a:extLst>
              <a:ext uri="{FF2B5EF4-FFF2-40B4-BE49-F238E27FC236}">
                <a16:creationId xmlns:a16="http://schemas.microsoft.com/office/drawing/2014/main" id="{9664B8B6-B324-3D46-96E0-88D7AF282F56}"/>
              </a:ext>
            </a:extLst>
          </p:cNvPr>
          <p:cNvSpPr>
            <a:spLocks noGrp="1"/>
          </p:cNvSpPr>
          <p:nvPr>
            <p:ph type="pic" sz="quarter" idx="10"/>
          </p:nvPr>
        </p:nvSpPr>
        <p:spPr>
          <a:xfrm>
            <a:off x="446964" y="419100"/>
            <a:ext cx="4951120" cy="5981700"/>
          </a:xfrm>
          <a:custGeom>
            <a:avLst/>
            <a:gdLst>
              <a:gd name="connsiteX0" fmla="*/ 0 w 4951120"/>
              <a:gd name="connsiteY0" fmla="*/ 0 h 5981700"/>
              <a:gd name="connsiteX1" fmla="*/ 4940300 w 4951120"/>
              <a:gd name="connsiteY1" fmla="*/ 0 h 5981700"/>
              <a:gd name="connsiteX2" fmla="*/ 4951120 w 4951120"/>
              <a:gd name="connsiteY2" fmla="*/ 325784 h 5981700"/>
              <a:gd name="connsiteX3" fmla="*/ 3903694 w 4951120"/>
              <a:gd name="connsiteY3" fmla="*/ 325784 h 5981700"/>
              <a:gd name="connsiteX4" fmla="*/ 3903694 w 4951120"/>
              <a:gd name="connsiteY4" fmla="*/ 2415410 h 5981700"/>
              <a:gd name="connsiteX5" fmla="*/ 4940300 w 4951120"/>
              <a:gd name="connsiteY5" fmla="*/ 2415410 h 5981700"/>
              <a:gd name="connsiteX6" fmla="*/ 4940300 w 4951120"/>
              <a:gd name="connsiteY6" fmla="*/ 5981700 h 5981700"/>
              <a:gd name="connsiteX7" fmla="*/ 0 w 4951120"/>
              <a:gd name="connsiteY7" fmla="*/ 5981700 h 598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1120" h="5981700">
                <a:moveTo>
                  <a:pt x="0" y="0"/>
                </a:moveTo>
                <a:lnTo>
                  <a:pt x="4940300" y="0"/>
                </a:lnTo>
                <a:lnTo>
                  <a:pt x="4951120" y="325784"/>
                </a:lnTo>
                <a:lnTo>
                  <a:pt x="3903694" y="325784"/>
                </a:lnTo>
                <a:lnTo>
                  <a:pt x="3903694" y="2415410"/>
                </a:lnTo>
                <a:lnTo>
                  <a:pt x="4940300" y="2415410"/>
                </a:lnTo>
                <a:lnTo>
                  <a:pt x="4940300" y="5981700"/>
                </a:lnTo>
                <a:lnTo>
                  <a:pt x="0" y="5981700"/>
                </a:lnTo>
                <a:close/>
              </a:path>
            </a:pathLst>
          </a:custGeom>
        </p:spPr>
        <p:txBody>
          <a:bodyPr wrap="square">
            <a:noAutofit/>
          </a:bodyPr>
          <a:lstStyle>
            <a:lvl1pPr marL="0" indent="0" algn="ctr">
              <a:buNone/>
              <a:defRPr sz="2000"/>
            </a:lvl1pPr>
          </a:lstStyle>
          <a:p>
            <a:endParaRPr lang="en-US" dirty="0"/>
          </a:p>
          <a:p>
            <a:endParaRPr lang="en-US" dirty="0"/>
          </a:p>
          <a:p>
            <a:r>
              <a:rPr lang="en-US" dirty="0"/>
              <a:t>Click to add a photo</a:t>
            </a:r>
          </a:p>
        </p:txBody>
      </p: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6843009" y="310155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5848098" y="3268219"/>
            <a:ext cx="685799" cy="635000"/>
          </a:xfrm>
          <a:solidFill>
            <a:srgbClr val="E45E32"/>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32" name="Text Placeholder 25">
            <a:extLst>
              <a:ext uri="{FF2B5EF4-FFF2-40B4-BE49-F238E27FC236}">
                <a16:creationId xmlns:a16="http://schemas.microsoft.com/office/drawing/2014/main" id="{08038425-9264-1F4E-88D1-3EBC1D8EC002}"/>
              </a:ext>
            </a:extLst>
          </p:cNvPr>
          <p:cNvSpPr>
            <a:spLocks noGrp="1"/>
          </p:cNvSpPr>
          <p:nvPr>
            <p:ph type="body" sz="quarter" idx="16" hasCustomPrompt="1"/>
          </p:nvPr>
        </p:nvSpPr>
        <p:spPr>
          <a:xfrm>
            <a:off x="6843009" y="435130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45893CFC-8396-4D40-901D-100173AF1E57}"/>
              </a:ext>
            </a:extLst>
          </p:cNvPr>
          <p:cNvSpPr>
            <a:spLocks noGrp="1"/>
          </p:cNvSpPr>
          <p:nvPr>
            <p:ph type="body" sz="quarter" idx="17" hasCustomPrompt="1"/>
          </p:nvPr>
        </p:nvSpPr>
        <p:spPr>
          <a:xfrm>
            <a:off x="5848098" y="4517973"/>
            <a:ext cx="685799" cy="635000"/>
          </a:xfrm>
          <a:solidFill>
            <a:srgbClr val="E45E32"/>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34" name="Text Placeholder 25">
            <a:extLst>
              <a:ext uri="{FF2B5EF4-FFF2-40B4-BE49-F238E27FC236}">
                <a16:creationId xmlns:a16="http://schemas.microsoft.com/office/drawing/2014/main" id="{4D7757DD-E2E7-9040-BCA6-26552F8FD55A}"/>
              </a:ext>
            </a:extLst>
          </p:cNvPr>
          <p:cNvSpPr>
            <a:spLocks noGrp="1"/>
          </p:cNvSpPr>
          <p:nvPr>
            <p:ph type="body" sz="quarter" idx="18" hasCustomPrompt="1"/>
          </p:nvPr>
        </p:nvSpPr>
        <p:spPr>
          <a:xfrm>
            <a:off x="6804738" y="555966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a:extLst>
              <a:ext uri="{FF2B5EF4-FFF2-40B4-BE49-F238E27FC236}">
                <a16:creationId xmlns:a16="http://schemas.microsoft.com/office/drawing/2014/main" id="{684551EA-8CF7-824A-988E-9EBE2A6FFE43}"/>
              </a:ext>
            </a:extLst>
          </p:cNvPr>
          <p:cNvSpPr>
            <a:spLocks noGrp="1"/>
          </p:cNvSpPr>
          <p:nvPr>
            <p:ph type="body" sz="quarter" idx="19" hasCustomPrompt="1"/>
          </p:nvPr>
        </p:nvSpPr>
        <p:spPr>
          <a:xfrm>
            <a:off x="5809827" y="5726333"/>
            <a:ext cx="685799" cy="635000"/>
          </a:xfrm>
          <a:solidFill>
            <a:srgbClr val="E45E32"/>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40" name="Text Placeholder 23">
            <a:extLst>
              <a:ext uri="{FF2B5EF4-FFF2-40B4-BE49-F238E27FC236}">
                <a16:creationId xmlns:a16="http://schemas.microsoft.com/office/drawing/2014/main" id="{1D95DCFA-7244-DC46-94F1-472953A5C4BC}"/>
              </a:ext>
            </a:extLst>
          </p:cNvPr>
          <p:cNvSpPr>
            <a:spLocks noGrp="1"/>
          </p:cNvSpPr>
          <p:nvPr>
            <p:ph type="body" sz="quarter" idx="13" hasCustomPrompt="1"/>
          </p:nvPr>
        </p:nvSpPr>
        <p:spPr>
          <a:xfrm>
            <a:off x="4738255" y="987873"/>
            <a:ext cx="4563524" cy="1540320"/>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47066" y="2335033"/>
            <a:ext cx="2659582" cy="3331335"/>
          </a:xfrm>
          <a:prstGeom prst="rect">
            <a:avLst/>
          </a:prstGeom>
          <a:noFill/>
          <a:ln w="19050">
            <a:solidFill>
              <a:srgbClr val="E45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306311" y="2335033"/>
            <a:ext cx="2659582" cy="3331335"/>
          </a:xfrm>
          <a:prstGeom prst="rect">
            <a:avLst/>
          </a:prstGeom>
          <a:noFill/>
          <a:ln w="19050">
            <a:solidFill>
              <a:srgbClr val="1198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65555" y="2335033"/>
            <a:ext cx="2659582" cy="3331335"/>
          </a:xfrm>
          <a:prstGeom prst="rect">
            <a:avLst/>
          </a:prstGeom>
          <a:noFill/>
          <a:ln w="19050">
            <a:solidFill>
              <a:srgbClr val="9A2E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24798" y="2335033"/>
            <a:ext cx="2659582" cy="3331335"/>
          </a:xfrm>
          <a:prstGeom prst="rect">
            <a:avLst/>
          </a:prstGeom>
          <a:noFill/>
          <a:ln w="19050">
            <a:solidFill>
              <a:srgbClr val="F5B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92881" y="5378747"/>
            <a:ext cx="1811454" cy="432170"/>
          </a:xfrm>
          <a:prstGeom prst="roundRect">
            <a:avLst/>
          </a:prstGeom>
          <a:solidFill>
            <a:srgbClr val="E45E3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211017"/>
            <a:ext cx="11222614" cy="836066"/>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53" name="Text Placeholder 25"/>
          <p:cNvSpPr>
            <a:spLocks noGrp="1"/>
          </p:cNvSpPr>
          <p:nvPr>
            <p:ph type="body" sz="quarter" idx="14" hasCustomPrompt="1"/>
          </p:nvPr>
        </p:nvSpPr>
        <p:spPr>
          <a:xfrm>
            <a:off x="447067" y="1047083"/>
            <a:ext cx="11222614" cy="900332"/>
          </a:xfrm>
          <a:noFill/>
        </p:spPr>
        <p:txBody>
          <a:bodyPr>
            <a:noAutofit/>
          </a:bodyPr>
          <a:lstStyle>
            <a:lvl1pPr marL="0" indent="0" algn="ctr">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54" name="Text Placeholder 25"/>
          <p:cNvSpPr>
            <a:spLocks noGrp="1"/>
          </p:cNvSpPr>
          <p:nvPr>
            <p:ph type="body" sz="quarter" idx="15" hasCustomPrompt="1"/>
          </p:nvPr>
        </p:nvSpPr>
        <p:spPr>
          <a:xfrm>
            <a:off x="461765"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61765"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33731" y="5378747"/>
            <a:ext cx="1811454" cy="432170"/>
          </a:xfrm>
          <a:prstGeom prst="roundRect">
            <a:avLst/>
          </a:prstGeom>
          <a:solidFill>
            <a:srgbClr val="1198D1"/>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302615"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302615"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30703" y="5378747"/>
            <a:ext cx="1811454" cy="432170"/>
          </a:xfrm>
          <a:prstGeom prst="roundRect">
            <a:avLst/>
          </a:prstGeom>
          <a:solidFill>
            <a:srgbClr val="9A2E90"/>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99587"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99587"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67167" y="5378747"/>
            <a:ext cx="1811454" cy="432170"/>
          </a:xfrm>
          <a:prstGeom prst="roundRect">
            <a:avLst/>
          </a:prstGeom>
          <a:solidFill>
            <a:srgbClr val="F5B020"/>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36051"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36051"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29" name="Picture 28" descr="A close up of a sign&#10;&#10;Description automatically generated">
            <a:extLst>
              <a:ext uri="{FF2B5EF4-FFF2-40B4-BE49-F238E27FC236}">
                <a16:creationId xmlns:a16="http://schemas.microsoft.com/office/drawing/2014/main" id="{1DD5BB67-19D4-464E-A704-559837537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88529" y="6271931"/>
            <a:ext cx="1539688" cy="3750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8" name="Picture 7" descr="A close up of a sign&#10;&#10;Description automatically generated">
            <a:extLst>
              <a:ext uri="{FF2B5EF4-FFF2-40B4-BE49-F238E27FC236}">
                <a16:creationId xmlns:a16="http://schemas.microsoft.com/office/drawing/2014/main" id="{7B04A69D-E8D7-C346-9FB0-BC70B601A3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6479" y="6149728"/>
            <a:ext cx="1539688" cy="3750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with photo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573972"/>
            <a:ext cx="3657600" cy="3966192"/>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7" name="Rectangle 6">
            <a:extLst>
              <a:ext uri="{FF2B5EF4-FFF2-40B4-BE49-F238E27FC236}">
                <a16:creationId xmlns:a16="http://schemas.microsoft.com/office/drawing/2014/main" id="{77E5691C-2052-114E-856B-680D845C8C20}"/>
              </a:ext>
            </a:extLst>
          </p:cNvPr>
          <p:cNvSpPr/>
          <p:nvPr userDrawn="1"/>
        </p:nvSpPr>
        <p:spPr>
          <a:xfrm>
            <a:off x="10798629" y="4540164"/>
            <a:ext cx="1393371" cy="814718"/>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pic>
        <p:nvPicPr>
          <p:cNvPr id="21" name="Picture 20" descr="A close up of a sign&#10;&#10;Description automatically generated">
            <a:extLst>
              <a:ext uri="{FF2B5EF4-FFF2-40B4-BE49-F238E27FC236}">
                <a16:creationId xmlns:a16="http://schemas.microsoft.com/office/drawing/2014/main" id="{50641B7D-7439-6543-A65A-E49D8626EA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7954" y="6337254"/>
            <a:ext cx="1539688" cy="3750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with photo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687804"/>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3">
            <a:extLst>
              <a:ext uri="{FF2B5EF4-FFF2-40B4-BE49-F238E27FC236}">
                <a16:creationId xmlns:a16="http://schemas.microsoft.com/office/drawing/2014/main" id="{4C2E4610-81E2-D244-8987-5FA2ACDEDDB5}"/>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5" name="Text Placeholder 23">
            <a:extLst>
              <a:ext uri="{FF2B5EF4-FFF2-40B4-BE49-F238E27FC236}">
                <a16:creationId xmlns:a16="http://schemas.microsoft.com/office/drawing/2014/main" id="{706C063A-7C23-4A43-9162-4E4477076049}"/>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6" name="Text Placeholder 23">
            <a:extLst>
              <a:ext uri="{FF2B5EF4-FFF2-40B4-BE49-F238E27FC236}">
                <a16:creationId xmlns:a16="http://schemas.microsoft.com/office/drawing/2014/main" id="{4DC726BF-C822-2542-BFBC-F344ABCACEF1}"/>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32" name="Picture 31" descr="A close up of a sign&#10;&#10;Description automatically generated">
            <a:extLst>
              <a:ext uri="{FF2B5EF4-FFF2-40B4-BE49-F238E27FC236}">
                <a16:creationId xmlns:a16="http://schemas.microsoft.com/office/drawing/2014/main" id="{7EF35BAF-552E-1041-B6E8-F766989E80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10/5/2021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72" r:id="rId4"/>
    <p:sldLayoutId id="2147483665" r:id="rId5"/>
    <p:sldLayoutId id="2147483666" r:id="rId6"/>
    <p:sldLayoutId id="2147483662" r:id="rId7"/>
    <p:sldLayoutId id="2147483661" r:id="rId8"/>
    <p:sldLayoutId id="2147483667" r:id="rId9"/>
    <p:sldLayoutId id="2147483679" r:id="rId10"/>
    <p:sldLayoutId id="2147483660" r:id="rId11"/>
    <p:sldLayoutId id="2147483651" r:id="rId12"/>
    <p:sldLayoutId id="2147483684" r:id="rId13"/>
    <p:sldLayoutId id="2147483652" r:id="rId14"/>
    <p:sldLayoutId id="2147483673" r:id="rId15"/>
    <p:sldLayoutId id="2147483678" r:id="rId16"/>
    <p:sldLayoutId id="2147483677" r:id="rId17"/>
    <p:sldLayoutId id="2147483670" r:id="rId18"/>
    <p:sldLayoutId id="2147483676" r:id="rId19"/>
    <p:sldLayoutId id="2147483669" r:id="rId20"/>
    <p:sldLayoutId id="2147483656" r:id="rId21"/>
    <p:sldLayoutId id="2147483657" r:id="rId22"/>
    <p:sldLayoutId id="2147483658" r:id="rId23"/>
    <p:sldLayoutId id="2147483680" r:id="rId24"/>
    <p:sldLayoutId id="2147483685"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popculturetourism.eu/" TargetMode="External"/><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matcha-jp.com/en/greatertokyo/1026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hyperlink" Target="https://liverpoolnoise.com/peaky-blinders-bar-baltic-triangle-liverpool-loves-theatrics-good-themed-venu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www.pinterest.com/pin/27563443967076573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5.xml"/><Relationship Id="rId1" Type="http://schemas.openxmlformats.org/officeDocument/2006/relationships/video" Target="https://www.youtube.com/embed/u_3UYncNwz4?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ourcommunitynow.com/things-to-do/10-geek-conventions-all-nerds-must-attend-in-201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hyperlink" Target="https://www.belfastlive.co.uk/whats-on/family-kids-news/gallery/17-snaps-invasion-ni-star-12627684" TargetMode="Externa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hyperlink" Target="http://www.facebook.com/JorvikVikingFestival"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hyperlink" Target="http://news.cision.com/jorvik-viking-festival/i/viking2536,c1438249" TargetMode="External"/><Relationship Id="rId5" Type="http://schemas.openxmlformats.org/officeDocument/2006/relationships/image" Target="../media/image33.jpeg"/><Relationship Id="rId4" Type="http://schemas.openxmlformats.org/officeDocument/2006/relationships/hyperlink" Target="https://www.followthevikings.com/events/jorvik-fire-festiva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pexels.com/photo/person-holding-black-android-smartphone-861126/" TargetMode="External"/><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hyperlink" Target="https://creativecommons.org/licenses/by/3.0/" TargetMode="External"/><Relationship Id="rId4" Type="http://schemas.openxmlformats.org/officeDocument/2006/relationships/hyperlink" Target="https://sabguthrie.info/category/influencer-marketi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hyperlink" Target="https://creativecommons.org/licenses/by-nc-sa/3.0/" TargetMode="External"/><Relationship Id="rId4" Type="http://schemas.openxmlformats.org/officeDocument/2006/relationships/hyperlink" Target="https://tekhdecoded.com/social-media-marketing-trends-to-watch-out-for-in-202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www.quelapaseslindo.com.ar/2016/06/29/las-mejores-cuentas-snapchat-de-viajes/"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5.xml"/><Relationship Id="rId1" Type="http://schemas.openxmlformats.org/officeDocument/2006/relationships/video" Target="https://www.youtube.com/embed/6jdKKtnZ0W0?feature=oembed" TargetMode="Externa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hyperlink" Target="https://www.londoncitycalling.com/2020/06/05/sherlock-holmes-in-london/" TargetMode="External"/><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hyperlink" Target="http://www.groundreport.com/new-age-guerilla-marketing-good-bad-ugly/"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NNJKWVmK-GM" TargetMode="External"/><Relationship Id="rId2" Type="http://schemas.openxmlformats.org/officeDocument/2006/relationships/slideLayout" Target="../slideLayouts/slideLayout19.xml"/><Relationship Id="rId1" Type="http://schemas.openxmlformats.org/officeDocument/2006/relationships/video" Target="https://www.youtube.com/embed/NNJKWVmK-GM?feature=oembed" TargetMode="Externa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hyperlink" Target="https://www.lokusdesign.com/blog/5-examples-of-brands-that-did-guerilla-marketing-right/" TargetMode="External"/><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ideo" Target="https://www.youtube.com/embed/hGF-oRLbmdQ?feature=oembed" TargetMode="External"/><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kboo.com/media/72247-pop-culture-roundtable" TargetMode="External"/><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hyperlink" Target="https://www.slideshare.net/jenniferbarbee/pop-culture-marketing-in-tourism-29767713"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spongebobfanon.fandom.com/wiki/Fandom" TargetMode="External"/><Relationship Id="rId2" Type="http://schemas.openxmlformats.org/officeDocument/2006/relationships/hyperlink" Target="https://ebrary.net/114330/sociology/motivations_sport_fans" TargetMode="External"/><Relationship Id="rId1" Type="http://schemas.openxmlformats.org/officeDocument/2006/relationships/slideLayout" Target="../slideLayouts/slideLayout20.xml"/><Relationship Id="rId5" Type="http://schemas.openxmlformats.org/officeDocument/2006/relationships/hyperlink" Target="http://belovedbyall.com/about/" TargetMode="Externa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hyperlink" Target="https://cdn.hotelmanagement.com.au/wp-content/uploads/2013/05/31131210/Surfers-at-Surfers-Paradise-Gold-Coast-EDITED.jpg" TargetMode="External"/><Relationship Id="rId2" Type="http://schemas.openxmlformats.org/officeDocument/2006/relationships/hyperlink" Target="https://www.routledge.com/The-Routledge-Handbook-of-Popular-Culture-and-Tourism/Lundberg-Ziakas/p/book/9781138678354" TargetMode="External"/><Relationship Id="rId1" Type="http://schemas.openxmlformats.org/officeDocument/2006/relationships/slideLayout" Target="../slideLayouts/slideLayout18.xml"/><Relationship Id="rId5" Type="http://schemas.openxmlformats.org/officeDocument/2006/relationships/hyperlink" Target="https://i.redd.it/m9xgpjt9z7n51.jpg" TargetMode="Externa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ns-businesshub.com/transport/what-is-tiktok/" TargetMode="External"/><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hyperlink" Target="https://theestablishment.co/your-fandom-is-racist-and-so-are-you-638c5200b15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6A4A1FAF-96EF-4749-9F25-456FB129F89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0" y="0"/>
            <a:ext cx="12192000" cy="6858000"/>
          </a:xfrm>
        </p:spPr>
      </p:pic>
      <p:sp>
        <p:nvSpPr>
          <p:cNvPr id="2" name="Text Placeholder 1">
            <a:extLst>
              <a:ext uri="{FF2B5EF4-FFF2-40B4-BE49-F238E27FC236}">
                <a16:creationId xmlns:a16="http://schemas.microsoft.com/office/drawing/2014/main" id="{B629D804-B772-004C-8CEE-AE54F567FE99}"/>
              </a:ext>
            </a:extLst>
          </p:cNvPr>
          <p:cNvSpPr>
            <a:spLocks noGrp="1"/>
          </p:cNvSpPr>
          <p:nvPr>
            <p:ph type="body" sz="quarter" idx="15"/>
          </p:nvPr>
        </p:nvSpPr>
        <p:spPr>
          <a:xfrm>
            <a:off x="1" y="3641395"/>
            <a:ext cx="12192000" cy="1511629"/>
          </a:xfrm>
          <a:solidFill>
            <a:srgbClr val="E45E32"/>
          </a:solidFill>
        </p:spPr>
        <p:txBody>
          <a:bodyPr/>
          <a:lstStyle/>
          <a:p>
            <a:r>
              <a:rPr lang="en-US" dirty="0" err="1"/>
              <a:t>Markaðssetning</a:t>
            </a:r>
            <a:r>
              <a:rPr lang="en-US" dirty="0"/>
              <a:t> á </a:t>
            </a:r>
            <a:r>
              <a:rPr lang="en-US" dirty="0" err="1"/>
              <a:t>ferðaþjónustu</a:t>
            </a:r>
            <a:r>
              <a:rPr lang="en-US" dirty="0"/>
              <a:t> </a:t>
            </a:r>
            <a:r>
              <a:rPr lang="en-US" dirty="0" err="1"/>
              <a:t>tengdri</a:t>
            </a:r>
            <a:r>
              <a:rPr lang="en-US" dirty="0"/>
              <a:t> </a:t>
            </a:r>
            <a:r>
              <a:rPr lang="en-US" dirty="0" err="1"/>
              <a:t>poppmenningu</a:t>
            </a:r>
            <a:endParaRPr lang="en-US" dirty="0"/>
          </a:p>
          <a:p>
            <a:endParaRPr lang="en-US" dirty="0"/>
          </a:p>
        </p:txBody>
      </p:sp>
      <p:pic>
        <p:nvPicPr>
          <p:cNvPr id="12" name="Picture 11" descr="A close up of a sign&#10;&#10;Description automatically generated">
            <a:extLst>
              <a:ext uri="{FF2B5EF4-FFF2-40B4-BE49-F238E27FC236}">
                <a16:creationId xmlns:a16="http://schemas.microsoft.com/office/drawing/2014/main" id="{49C8601D-6F68-5448-8C96-03634009EA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750" y="255046"/>
            <a:ext cx="3529342" cy="901657"/>
          </a:xfrm>
          <a:prstGeom prst="rect">
            <a:avLst/>
          </a:prstGeom>
        </p:spPr>
      </p:pic>
      <p:sp>
        <p:nvSpPr>
          <p:cNvPr id="16" name="Freeform 15">
            <a:extLst>
              <a:ext uri="{FF2B5EF4-FFF2-40B4-BE49-F238E27FC236}">
                <a16:creationId xmlns:a16="http://schemas.microsoft.com/office/drawing/2014/main" id="{D164E637-29E0-DA45-8C1B-1B859734A216}"/>
              </a:ext>
            </a:extLst>
          </p:cNvPr>
          <p:cNvSpPr txBox="1">
            <a:spLocks/>
          </p:cNvSpPr>
          <p:nvPr/>
        </p:nvSpPr>
        <p:spPr>
          <a:xfrm>
            <a:off x="-6237" y="0"/>
            <a:ext cx="12198238" cy="6858000"/>
          </a:xfrm>
          <a:custGeom>
            <a:avLst/>
            <a:gdLst>
              <a:gd name="connsiteX0" fmla="*/ 0 w 12198238"/>
              <a:gd name="connsiteY0" fmla="*/ 0 h 6858000"/>
              <a:gd name="connsiteX1" fmla="*/ 10775837 w 12198238"/>
              <a:gd name="connsiteY1" fmla="*/ 0 h 6858000"/>
              <a:gd name="connsiteX2" fmla="*/ 10775837 w 12198238"/>
              <a:gd name="connsiteY2" fmla="*/ 4545105 h 6858000"/>
              <a:gd name="connsiteX3" fmla="*/ 12198237 w 12198238"/>
              <a:gd name="connsiteY3" fmla="*/ 4545105 h 6858000"/>
              <a:gd name="connsiteX4" fmla="*/ 12198237 w 12198238"/>
              <a:gd name="connsiteY4" fmla="*/ 0 h 6858000"/>
              <a:gd name="connsiteX5" fmla="*/ 12198238 w 12198238"/>
              <a:gd name="connsiteY5" fmla="*/ 0 h 6858000"/>
              <a:gd name="connsiteX6" fmla="*/ 12198238 w 12198238"/>
              <a:gd name="connsiteY6" fmla="*/ 6858000 h 6858000"/>
              <a:gd name="connsiteX7" fmla="*/ 1422400 w 12198238"/>
              <a:gd name="connsiteY7" fmla="*/ 6858000 h 6858000"/>
              <a:gd name="connsiteX8" fmla="*/ 1422400 w 12198238"/>
              <a:gd name="connsiteY8" fmla="*/ 3337560 h 6858000"/>
              <a:gd name="connsiteX9" fmla="*/ 0 w 12198238"/>
              <a:gd name="connsiteY9" fmla="*/ 3337560 h 6858000"/>
              <a:gd name="connsiteX10" fmla="*/ 0 w 12198238"/>
              <a:gd name="connsiteY10" fmla="*/ 2787085 h 6858000"/>
              <a:gd name="connsiteX11" fmla="*/ 1422400 w 12198238"/>
              <a:gd name="connsiteY11" fmla="*/ 2787085 h 6858000"/>
              <a:gd name="connsiteX12" fmla="*/ 1422400 w 12198238"/>
              <a:gd name="connsiteY12" fmla="*/ 1263084 h 6858000"/>
              <a:gd name="connsiteX13" fmla="*/ 0 w 12198238"/>
              <a:gd name="connsiteY13" fmla="*/ 12630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8238" h="6858000">
                <a:moveTo>
                  <a:pt x="0" y="0"/>
                </a:moveTo>
                <a:lnTo>
                  <a:pt x="10775837" y="0"/>
                </a:lnTo>
                <a:lnTo>
                  <a:pt x="10775837" y="4545105"/>
                </a:lnTo>
                <a:lnTo>
                  <a:pt x="12198237" y="4545105"/>
                </a:lnTo>
                <a:lnTo>
                  <a:pt x="12198237" y="0"/>
                </a:lnTo>
                <a:lnTo>
                  <a:pt x="12198238" y="0"/>
                </a:lnTo>
                <a:lnTo>
                  <a:pt x="12198238" y="6858000"/>
                </a:lnTo>
                <a:lnTo>
                  <a:pt x="1422400" y="6858000"/>
                </a:lnTo>
                <a:lnTo>
                  <a:pt x="1422400" y="3337560"/>
                </a:lnTo>
                <a:lnTo>
                  <a:pt x="0" y="3337560"/>
                </a:lnTo>
                <a:lnTo>
                  <a:pt x="0" y="2787085"/>
                </a:lnTo>
                <a:lnTo>
                  <a:pt x="1422400" y="2787085"/>
                </a:lnTo>
                <a:lnTo>
                  <a:pt x="1422400" y="1263084"/>
                </a:lnTo>
                <a:lnTo>
                  <a:pt x="0" y="1263084"/>
                </a:lnTo>
                <a:close/>
              </a:path>
            </a:pathLst>
          </a:custGeom>
          <a:ln>
            <a:noFill/>
          </a:ln>
        </p:spPr>
        <p:txBody>
          <a:bodyPr vert="horz" wrap="square" lIns="91440" tIns="45720" rIns="91440" bIns="45720" rtlCol="0" anchor="t">
            <a:noAutofit/>
          </a:bodyPr>
          <a:lstStyle>
            <a:defPPr>
              <a:defRPr lang="en-US"/>
            </a:defPPr>
            <a:lvl1pPr marL="0" indent="0" algn="ctr" defTabSz="914400" rtl="0" eaLnBrk="1" latinLnBrk="0" hangingPunct="1">
              <a:buNone/>
              <a:defRPr sz="1800" i="1" kern="1200" baseline="0">
                <a:solidFill>
                  <a:srgbClr val="142D5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80FD9AD1-374D-4063-B713-A369117FD44B}"/>
              </a:ext>
            </a:extLst>
          </p:cNvPr>
          <p:cNvSpPr txBox="1"/>
          <p:nvPr/>
        </p:nvSpPr>
        <p:spPr>
          <a:xfrm>
            <a:off x="9820275" y="5981700"/>
            <a:ext cx="2162175" cy="646331"/>
          </a:xfrm>
          <a:prstGeom prst="rect">
            <a:avLst/>
          </a:prstGeom>
          <a:noFill/>
        </p:spPr>
        <p:txBody>
          <a:bodyPr wrap="square" rtlCol="0">
            <a:spAutoFit/>
          </a:bodyPr>
          <a:lstStyle/>
          <a:p>
            <a:pPr algn="r"/>
            <a:r>
              <a:rPr lang="en-IE" sz="3600" b="1" dirty="0" err="1">
                <a:solidFill>
                  <a:schemeClr val="bg1"/>
                </a:solidFill>
              </a:rPr>
              <a:t>Pakki</a:t>
            </a:r>
            <a:r>
              <a:rPr lang="en-IE" sz="3600" b="1" dirty="0">
                <a:solidFill>
                  <a:schemeClr val="bg1"/>
                </a:solidFill>
              </a:rPr>
              <a:t> 4</a:t>
            </a:r>
          </a:p>
        </p:txBody>
      </p:sp>
    </p:spTree>
    <p:extLst>
      <p:ext uri="{BB962C8B-B14F-4D97-AF65-F5344CB8AC3E}">
        <p14:creationId xmlns:p14="http://schemas.microsoft.com/office/powerpoint/2010/main" val="118323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75C11-2047-475F-9A97-CD34B2E31A2D}"/>
              </a:ext>
            </a:extLst>
          </p:cNvPr>
          <p:cNvSpPr>
            <a:spLocks noGrp="1"/>
          </p:cNvSpPr>
          <p:nvPr>
            <p:ph type="body" sz="quarter" idx="13"/>
          </p:nvPr>
        </p:nvSpPr>
        <p:spPr/>
        <p:txBody>
          <a:bodyPr>
            <a:normAutofit/>
          </a:bodyPr>
          <a:lstStyle/>
          <a:p>
            <a:r>
              <a:rPr lang="en-IE" dirty="0"/>
              <a:t>KAFLI 2</a:t>
            </a:r>
          </a:p>
          <a:p>
            <a:r>
              <a:rPr lang="en-IE" dirty="0"/>
              <a:t>AÐ BYGGJA UPP ÞITT VÖRUMERKI</a:t>
            </a:r>
          </a:p>
          <a:p>
            <a:endParaRPr lang="en-IE" dirty="0"/>
          </a:p>
        </p:txBody>
      </p:sp>
      <p:pic>
        <p:nvPicPr>
          <p:cNvPr id="7" name="Picture Placeholder 6" descr="A picture containing outdoor, sky, city, silhouette&#10;&#10;Description automatically generated">
            <a:extLst>
              <a:ext uri="{FF2B5EF4-FFF2-40B4-BE49-F238E27FC236}">
                <a16:creationId xmlns:a16="http://schemas.microsoft.com/office/drawing/2014/main" id="{B320C699-74FF-4FCD-AE32-42D401EF1A7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 xmlns:a1611="http://schemas.microsoft.com/office/drawing/2016/11/main" r:id="rId3"/>
              </a:ext>
            </a:extLst>
          </a:blip>
          <a:srcRect/>
          <a:stretch>
            <a:fillRect/>
          </a:stretch>
        </p:blipFill>
        <p:spPr/>
      </p:pic>
    </p:spTree>
    <p:extLst>
      <p:ext uri="{BB962C8B-B14F-4D97-AF65-F5344CB8AC3E}">
        <p14:creationId xmlns:p14="http://schemas.microsoft.com/office/powerpoint/2010/main" val="304195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877506-6453-4001-9FC0-E66DF5B4160D}"/>
              </a:ext>
            </a:extLst>
          </p:cNvPr>
          <p:cNvSpPr>
            <a:spLocks noGrp="1"/>
          </p:cNvSpPr>
          <p:nvPr>
            <p:ph type="body" sz="quarter" idx="13"/>
          </p:nvPr>
        </p:nvSpPr>
        <p:spPr>
          <a:xfrm>
            <a:off x="0" y="936395"/>
            <a:ext cx="3740727" cy="3297980"/>
          </a:xfrm>
        </p:spPr>
        <p:txBody>
          <a:bodyPr>
            <a:normAutofit/>
          </a:bodyPr>
          <a:lstStyle/>
          <a:p>
            <a:r>
              <a:rPr lang="en-IE" dirty="0"/>
              <a:t>AÐ BYGGJA UPP ÞITT VÖRUMERKI TENGT POPPMENNINGAR-FERÐAÞJÓNUSTU</a:t>
            </a:r>
          </a:p>
          <a:p>
            <a:endParaRPr lang="en-IE" dirty="0"/>
          </a:p>
        </p:txBody>
      </p:sp>
      <p:sp>
        <p:nvSpPr>
          <p:cNvPr id="3" name="Text Placeholder 2">
            <a:extLst>
              <a:ext uri="{FF2B5EF4-FFF2-40B4-BE49-F238E27FC236}">
                <a16:creationId xmlns:a16="http://schemas.microsoft.com/office/drawing/2014/main" id="{409C3105-7B19-47D3-AD96-4EEB693D0E23}"/>
              </a:ext>
            </a:extLst>
          </p:cNvPr>
          <p:cNvSpPr>
            <a:spLocks noGrp="1"/>
          </p:cNvSpPr>
          <p:nvPr>
            <p:ph type="body" sz="quarter" idx="14"/>
          </p:nvPr>
        </p:nvSpPr>
        <p:spPr>
          <a:xfrm>
            <a:off x="388093" y="4596649"/>
            <a:ext cx="10343407" cy="651665"/>
          </a:xfrm>
        </p:spPr>
        <p:txBody>
          <a:bodyPr/>
          <a:lstStyle/>
          <a:p>
            <a:r>
              <a:rPr lang="is-IS" sz="2300" dirty="0"/>
              <a:t>Til þess að mynda sterkt vörumerki tengt poppmenningu í ferðaþjónustu þarf ímynd vörumerkisins að vera öflug, hrífa neytendur með sér, hafa áhrif á skynjun þeirra á raunveruleikann og hvetja þá til að deila upplifunum sínum og reynslu með öðrum. Sterkt vörumerki innan þessarar tegundar ferðaþjónustu verður að gefa aðdáendum upplifun sem er ákveðin, sannfærandi, eftirminnileg og gefandi. Lítum á nokkur dæmi...</a:t>
            </a:r>
          </a:p>
        </p:txBody>
      </p:sp>
      <p:pic>
        <p:nvPicPr>
          <p:cNvPr id="6" name="Picture Placeholder 5" descr="A picture containing tree, purple, outdoor, pink&#10;&#10;Description automatically generated">
            <a:extLst>
              <a:ext uri="{FF2B5EF4-FFF2-40B4-BE49-F238E27FC236}">
                <a16:creationId xmlns:a16="http://schemas.microsoft.com/office/drawing/2014/main" id="{47BCE21B-C779-4597-AEC9-E5308B83856D}"/>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 uri="{837473B0-CC2E-450A-ABE3-18F120FF3D39}">
                <a1611:picAttrSrcUrl xmlns="" xmlns:a1611="http://schemas.microsoft.com/office/drawing/2016/11/main" r:id="rId4"/>
              </a:ext>
            </a:extLst>
          </a:blip>
          <a:srcRect/>
          <a:stretch>
            <a:fillRect/>
          </a:stretch>
        </p:blipFill>
        <p:spPr>
          <a:xfrm>
            <a:off x="3657599" y="-1"/>
            <a:ext cx="8534399" cy="4540151"/>
          </a:xfrm>
        </p:spPr>
      </p:pic>
    </p:spTree>
    <p:extLst>
      <p:ext uri="{BB962C8B-B14F-4D97-AF65-F5344CB8AC3E}">
        <p14:creationId xmlns:p14="http://schemas.microsoft.com/office/powerpoint/2010/main" val="1891598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text, indoor, ceiling, person&#10;&#10;Description automatically generated">
            <a:extLst>
              <a:ext uri="{FF2B5EF4-FFF2-40B4-BE49-F238E27FC236}">
                <a16:creationId xmlns:a16="http://schemas.microsoft.com/office/drawing/2014/main" id="{ECDE254F-0807-449B-B3EE-124D07EF51F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 xmlns:a1611="http://schemas.microsoft.com/office/drawing/2016/11/main" r:id="rId4"/>
              </a:ext>
            </a:extLst>
          </a:blip>
          <a:srcRect/>
          <a:stretch>
            <a:fillRect/>
          </a:stretch>
        </p:blipFill>
        <p:spPr/>
      </p:pic>
      <p:sp>
        <p:nvSpPr>
          <p:cNvPr id="3" name="Text Placeholder 2">
            <a:extLst>
              <a:ext uri="{FF2B5EF4-FFF2-40B4-BE49-F238E27FC236}">
                <a16:creationId xmlns:a16="http://schemas.microsoft.com/office/drawing/2014/main" id="{F6DF12DB-E685-4CA0-89C9-37039B87161F}"/>
              </a:ext>
            </a:extLst>
          </p:cNvPr>
          <p:cNvSpPr>
            <a:spLocks noGrp="1"/>
          </p:cNvSpPr>
          <p:nvPr>
            <p:ph type="body" sz="quarter" idx="13"/>
          </p:nvPr>
        </p:nvSpPr>
        <p:spPr>
          <a:xfrm>
            <a:off x="222992" y="3314698"/>
            <a:ext cx="4717307" cy="2540001"/>
          </a:xfrm>
        </p:spPr>
        <p:txBody>
          <a:bodyPr>
            <a:normAutofit fontScale="62500" lnSpcReduction="20000"/>
          </a:bodyPr>
          <a:lstStyle/>
          <a:p>
            <a:r>
              <a:rPr lang="en-IE" dirty="0" err="1"/>
              <a:t>Áhrifaríkt</a:t>
            </a:r>
            <a:r>
              <a:rPr lang="en-IE" dirty="0"/>
              <a:t> </a:t>
            </a:r>
            <a:r>
              <a:rPr lang="en-IE" dirty="0" err="1"/>
              <a:t>myndefni</a:t>
            </a:r>
            <a:r>
              <a:rPr lang="en-IE" dirty="0"/>
              <a:t>, </a:t>
            </a:r>
            <a:r>
              <a:rPr lang="en-IE" dirty="0" err="1"/>
              <a:t>landslag</a:t>
            </a:r>
            <a:r>
              <a:rPr lang="en-IE" dirty="0"/>
              <a:t> og </a:t>
            </a:r>
            <a:r>
              <a:rPr lang="en-IE" dirty="0" err="1"/>
              <a:t>áfangastaður</a:t>
            </a:r>
            <a:r>
              <a:rPr lang="en-IE" dirty="0"/>
              <a:t> </a:t>
            </a:r>
            <a:r>
              <a:rPr lang="en-IE" dirty="0" err="1"/>
              <a:t>knýr</a:t>
            </a:r>
            <a:r>
              <a:rPr lang="en-IE" dirty="0"/>
              <a:t> </a:t>
            </a:r>
            <a:r>
              <a:rPr lang="en-IE" dirty="0" err="1"/>
              <a:t>að</a:t>
            </a:r>
            <a:r>
              <a:rPr lang="en-IE" dirty="0"/>
              <a:t> </a:t>
            </a:r>
            <a:r>
              <a:rPr lang="en-IE" dirty="0" err="1"/>
              <a:t>miklu</a:t>
            </a:r>
            <a:r>
              <a:rPr lang="en-IE" dirty="0"/>
              <a:t> </a:t>
            </a:r>
            <a:r>
              <a:rPr lang="en-IE" dirty="0" err="1"/>
              <a:t>leiti</a:t>
            </a:r>
            <a:r>
              <a:rPr lang="en-IE" dirty="0"/>
              <a:t> </a:t>
            </a:r>
            <a:r>
              <a:rPr lang="en-IE" dirty="0" err="1"/>
              <a:t>ferðaþjónustu</a:t>
            </a:r>
            <a:r>
              <a:rPr lang="en-IE" dirty="0"/>
              <a:t> </a:t>
            </a:r>
            <a:r>
              <a:rPr lang="en-IE" dirty="0" err="1"/>
              <a:t>tengda</a:t>
            </a:r>
            <a:r>
              <a:rPr lang="en-IE" dirty="0"/>
              <a:t> </a:t>
            </a:r>
            <a:r>
              <a:rPr lang="en-IE" dirty="0" err="1"/>
              <a:t>poppmenningu</a:t>
            </a:r>
            <a:r>
              <a:rPr lang="en-IE" dirty="0"/>
              <a:t> </a:t>
            </a:r>
            <a:r>
              <a:rPr lang="en-IE" dirty="0" err="1"/>
              <a:t>áfram</a:t>
            </a:r>
            <a:r>
              <a:rPr lang="en-IE" dirty="0"/>
              <a:t>. </a:t>
            </a:r>
          </a:p>
          <a:p>
            <a:r>
              <a:rPr lang="en-IE" dirty="0"/>
              <a:t>Liverpool </a:t>
            </a:r>
            <a:r>
              <a:rPr lang="en-IE" dirty="0" err="1"/>
              <a:t>hefur</a:t>
            </a:r>
            <a:r>
              <a:rPr lang="en-IE" dirty="0"/>
              <a:t> </a:t>
            </a:r>
            <a:r>
              <a:rPr lang="en-IE" dirty="0" err="1"/>
              <a:t>tekið</a:t>
            </a:r>
            <a:r>
              <a:rPr lang="en-IE" dirty="0"/>
              <a:t> Peaky Blinders </a:t>
            </a:r>
            <a:r>
              <a:rPr lang="en-IE" dirty="0" err="1"/>
              <a:t>opnum</a:t>
            </a:r>
            <a:r>
              <a:rPr lang="en-IE" dirty="0"/>
              <a:t> </a:t>
            </a:r>
            <a:r>
              <a:rPr lang="en-IE" dirty="0" err="1"/>
              <a:t>örmum</a:t>
            </a:r>
            <a:r>
              <a:rPr lang="en-IE" dirty="0"/>
              <a:t> – </a:t>
            </a:r>
            <a:r>
              <a:rPr lang="en-IE" dirty="0" err="1"/>
              <a:t>þar</a:t>
            </a:r>
            <a:r>
              <a:rPr lang="en-IE" dirty="0"/>
              <a:t> á </a:t>
            </a:r>
            <a:r>
              <a:rPr lang="en-IE" dirty="0" err="1"/>
              <a:t>meðal</a:t>
            </a:r>
            <a:r>
              <a:rPr lang="en-IE" dirty="0"/>
              <a:t> </a:t>
            </a:r>
            <a:r>
              <a:rPr lang="en-IE" dirty="0" err="1"/>
              <a:t>má</a:t>
            </a:r>
            <a:r>
              <a:rPr lang="en-IE" dirty="0"/>
              <a:t> </a:t>
            </a:r>
            <a:r>
              <a:rPr lang="en-IE" dirty="0" err="1"/>
              <a:t>nefna</a:t>
            </a:r>
            <a:r>
              <a:rPr lang="en-IE" dirty="0"/>
              <a:t> The Peaky Blinders Bar </a:t>
            </a:r>
            <a:r>
              <a:rPr lang="en-IE" dirty="0" err="1"/>
              <a:t>sem</a:t>
            </a:r>
            <a:r>
              <a:rPr lang="en-IE" dirty="0"/>
              <a:t> </a:t>
            </a:r>
            <a:r>
              <a:rPr lang="en-IE" dirty="0" err="1"/>
              <a:t>er</a:t>
            </a:r>
            <a:r>
              <a:rPr lang="en-IE" dirty="0"/>
              <a:t> </a:t>
            </a:r>
            <a:r>
              <a:rPr lang="en-IE" dirty="0" err="1"/>
              <a:t>innréttaður</a:t>
            </a:r>
            <a:r>
              <a:rPr lang="en-IE" dirty="0"/>
              <a:t> </a:t>
            </a:r>
            <a:r>
              <a:rPr lang="en-IE" dirty="0" err="1"/>
              <a:t>eins</a:t>
            </a:r>
            <a:r>
              <a:rPr lang="en-IE" dirty="0"/>
              <a:t> og </a:t>
            </a:r>
            <a:r>
              <a:rPr lang="en-IE" dirty="0" err="1"/>
              <a:t>atriði</a:t>
            </a:r>
            <a:r>
              <a:rPr lang="en-IE" dirty="0"/>
              <a:t> </a:t>
            </a:r>
            <a:r>
              <a:rPr lang="en-IE" dirty="0" err="1"/>
              <a:t>úr</a:t>
            </a:r>
            <a:r>
              <a:rPr lang="en-IE" dirty="0"/>
              <a:t> </a:t>
            </a:r>
            <a:r>
              <a:rPr lang="en-IE" dirty="0" err="1"/>
              <a:t>þáttunum</a:t>
            </a:r>
            <a:r>
              <a:rPr lang="en-IE" dirty="0"/>
              <a:t>.</a:t>
            </a:r>
          </a:p>
        </p:txBody>
      </p:sp>
      <p:pic>
        <p:nvPicPr>
          <p:cNvPr id="10" name="Picture 9">
            <a:extLst>
              <a:ext uri="{FF2B5EF4-FFF2-40B4-BE49-F238E27FC236}">
                <a16:creationId xmlns:a16="http://schemas.microsoft.com/office/drawing/2014/main" id="{006A819A-11D4-40F4-AAB2-9B3A2B5BB2E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37819" y="214828"/>
            <a:ext cx="6564312" cy="1575872"/>
          </a:xfrm>
          <a:prstGeom prst="rect">
            <a:avLst/>
          </a:prstGeom>
        </p:spPr>
      </p:pic>
    </p:spTree>
    <p:extLst>
      <p:ext uri="{BB962C8B-B14F-4D97-AF65-F5344CB8AC3E}">
        <p14:creationId xmlns:p14="http://schemas.microsoft.com/office/powerpoint/2010/main" val="260558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text, mountain, sky, grass&#10;&#10;Description automatically generated">
            <a:extLst>
              <a:ext uri="{FF2B5EF4-FFF2-40B4-BE49-F238E27FC236}">
                <a16:creationId xmlns:a16="http://schemas.microsoft.com/office/drawing/2014/main" id="{23EB08CD-7206-454D-8DFB-890E81C3AA7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 xmlns:a1611="http://schemas.microsoft.com/office/drawing/2016/11/main" r:id="rId4"/>
              </a:ext>
            </a:extLst>
          </a:blip>
          <a:srcRect/>
          <a:stretch>
            <a:fillRect/>
          </a:stretch>
        </p:blipFill>
        <p:spPr/>
      </p:pic>
      <p:sp>
        <p:nvSpPr>
          <p:cNvPr id="3" name="Text Placeholder 2">
            <a:extLst>
              <a:ext uri="{FF2B5EF4-FFF2-40B4-BE49-F238E27FC236}">
                <a16:creationId xmlns:a16="http://schemas.microsoft.com/office/drawing/2014/main" id="{689BD0B5-B685-4762-AF70-97811A561AE1}"/>
              </a:ext>
            </a:extLst>
          </p:cNvPr>
          <p:cNvSpPr>
            <a:spLocks noGrp="1"/>
          </p:cNvSpPr>
          <p:nvPr>
            <p:ph type="body" sz="quarter" idx="13"/>
          </p:nvPr>
        </p:nvSpPr>
        <p:spPr>
          <a:xfrm>
            <a:off x="123825" y="3209924"/>
            <a:ext cx="5010150" cy="2809875"/>
          </a:xfrm>
        </p:spPr>
        <p:txBody>
          <a:bodyPr>
            <a:normAutofit fontScale="85000" lnSpcReduction="20000"/>
          </a:bodyPr>
          <a:lstStyle/>
          <a:p>
            <a:r>
              <a:rPr lang="is-IS" b="0" dirty="0"/>
              <a:t>Hið sjónræna er afar mikilvægt þegar kemur að markaðssetningu. 40% fólks bregst betur við sjónrænum upplýsingum heldur en venjulegum texta. 85% fólks er líklegra til að kaupa vöru eftir að horfa á myndband.</a:t>
            </a:r>
            <a:endParaRPr lang="en-IE" b="0" dirty="0"/>
          </a:p>
        </p:txBody>
      </p:sp>
    </p:spTree>
    <p:extLst>
      <p:ext uri="{BB962C8B-B14F-4D97-AF65-F5344CB8AC3E}">
        <p14:creationId xmlns:p14="http://schemas.microsoft.com/office/powerpoint/2010/main" val="2606959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1B87E3E-6A8B-45A9-BAFE-928DE9E6BD0B}"/>
              </a:ext>
            </a:extLst>
          </p:cNvPr>
          <p:cNvSpPr>
            <a:spLocks noGrp="1"/>
          </p:cNvSpPr>
          <p:nvPr>
            <p:ph type="pic" sz="quarter" idx="10"/>
          </p:nvPr>
        </p:nvSpPr>
        <p:spPr/>
      </p:sp>
      <p:sp>
        <p:nvSpPr>
          <p:cNvPr id="4" name="Text Placeholder 3">
            <a:extLst>
              <a:ext uri="{FF2B5EF4-FFF2-40B4-BE49-F238E27FC236}">
                <a16:creationId xmlns:a16="http://schemas.microsoft.com/office/drawing/2014/main" id="{9395C5CC-8BC4-4105-8124-3432F0C3D65E}"/>
              </a:ext>
            </a:extLst>
          </p:cNvPr>
          <p:cNvSpPr>
            <a:spLocks noGrp="1"/>
          </p:cNvSpPr>
          <p:nvPr>
            <p:ph type="body" sz="quarter" idx="13"/>
          </p:nvPr>
        </p:nvSpPr>
        <p:spPr>
          <a:xfrm>
            <a:off x="4635221" y="1596958"/>
            <a:ext cx="7264679" cy="2162295"/>
          </a:xfrm>
        </p:spPr>
        <p:txBody>
          <a:bodyPr>
            <a:normAutofit/>
          </a:bodyPr>
          <a:lstStyle/>
          <a:p>
            <a:r>
              <a:rPr lang="en-US" sz="2400" dirty="0" err="1"/>
              <a:t>Draiocht</a:t>
            </a:r>
            <a:r>
              <a:rPr lang="en-US" sz="2400" dirty="0"/>
              <a:t> House í Roscommon á </a:t>
            </a:r>
            <a:r>
              <a:rPr lang="en-US" sz="2400" dirty="0" err="1"/>
              <a:t>Írlandi</a:t>
            </a:r>
            <a:r>
              <a:rPr lang="en-US" sz="2400" dirty="0"/>
              <a:t> </a:t>
            </a:r>
            <a:r>
              <a:rPr lang="en-US" sz="2400" dirty="0" err="1"/>
              <a:t>býður</a:t>
            </a:r>
            <a:r>
              <a:rPr lang="en-US" sz="2400" dirty="0"/>
              <a:t> </a:t>
            </a:r>
            <a:r>
              <a:rPr lang="en-US" sz="2400" dirty="0" err="1"/>
              <a:t>upp</a:t>
            </a:r>
            <a:r>
              <a:rPr lang="en-US" sz="2400" dirty="0"/>
              <a:t> á </a:t>
            </a:r>
            <a:r>
              <a:rPr lang="en-US" sz="2400" dirty="0" err="1"/>
              <a:t>töfrandi</a:t>
            </a:r>
            <a:r>
              <a:rPr lang="en-US" sz="2400" dirty="0"/>
              <a:t> </a:t>
            </a:r>
            <a:r>
              <a:rPr lang="en-US" sz="2400" dirty="0" err="1"/>
              <a:t>upplifun</a:t>
            </a:r>
            <a:r>
              <a:rPr lang="en-US" sz="2400" dirty="0"/>
              <a:t>. </a:t>
            </a:r>
            <a:r>
              <a:rPr lang="en-US" sz="2400" dirty="0" err="1"/>
              <a:t>En</a:t>
            </a:r>
            <a:r>
              <a:rPr lang="en-US" sz="2400" dirty="0"/>
              <a:t> </a:t>
            </a:r>
            <a:r>
              <a:rPr lang="en-US" sz="2400" dirty="0" err="1"/>
              <a:t>draiocht</a:t>
            </a:r>
            <a:r>
              <a:rPr lang="en-US" sz="2400" dirty="0"/>
              <a:t> </a:t>
            </a:r>
            <a:r>
              <a:rPr lang="en-US" sz="2400" dirty="0" err="1"/>
              <a:t>þýðir</a:t>
            </a:r>
            <a:r>
              <a:rPr lang="en-US" sz="2400" dirty="0"/>
              <a:t> </a:t>
            </a:r>
            <a:r>
              <a:rPr lang="en-US" sz="2400" dirty="0" err="1"/>
              <a:t>töfrar</a:t>
            </a:r>
            <a:r>
              <a:rPr lang="en-US" sz="2400" dirty="0"/>
              <a:t> á </a:t>
            </a:r>
            <a:r>
              <a:rPr lang="en-US" sz="2400" dirty="0" err="1"/>
              <a:t>gelísku</a:t>
            </a:r>
            <a:r>
              <a:rPr lang="en-US" sz="2400" dirty="0"/>
              <a:t>. </a:t>
            </a:r>
            <a:r>
              <a:rPr lang="en-US" sz="2400" dirty="0" err="1"/>
              <a:t>Engu</a:t>
            </a:r>
            <a:r>
              <a:rPr lang="en-US" sz="2400" dirty="0"/>
              <a:t> </a:t>
            </a:r>
            <a:r>
              <a:rPr lang="en-US" sz="2400" dirty="0" err="1"/>
              <a:t>breytir</a:t>
            </a:r>
            <a:r>
              <a:rPr lang="en-US" sz="2400" dirty="0"/>
              <a:t> </a:t>
            </a:r>
            <a:r>
              <a:rPr lang="en-US" sz="2400" dirty="0" err="1"/>
              <a:t>þótt</a:t>
            </a:r>
            <a:r>
              <a:rPr lang="en-US" sz="2400" dirty="0"/>
              <a:t> </a:t>
            </a:r>
            <a:r>
              <a:rPr lang="en-US" sz="2400" dirty="0" err="1"/>
              <a:t>það</a:t>
            </a:r>
            <a:r>
              <a:rPr lang="en-US" sz="2400" dirty="0"/>
              <a:t> </a:t>
            </a:r>
            <a:r>
              <a:rPr lang="en-US" sz="2400" dirty="0" err="1"/>
              <a:t>sé</a:t>
            </a:r>
            <a:r>
              <a:rPr lang="en-US" sz="2400" dirty="0"/>
              <a:t> </a:t>
            </a:r>
            <a:r>
              <a:rPr lang="en-US" sz="2400" dirty="0" err="1"/>
              <a:t>staðsett</a:t>
            </a:r>
            <a:r>
              <a:rPr lang="en-US" sz="2400" dirty="0"/>
              <a:t> </a:t>
            </a:r>
            <a:r>
              <a:rPr lang="en-US" sz="2400" dirty="0" err="1"/>
              <a:t>langt</a:t>
            </a:r>
            <a:r>
              <a:rPr lang="en-US" sz="2400" dirty="0"/>
              <a:t> </a:t>
            </a:r>
            <a:r>
              <a:rPr lang="en-US" sz="2400" dirty="0" err="1"/>
              <a:t>frá</a:t>
            </a:r>
            <a:r>
              <a:rPr lang="en-US" sz="2400" dirty="0"/>
              <a:t> </a:t>
            </a:r>
            <a:r>
              <a:rPr lang="en-US" sz="2400" dirty="0" err="1"/>
              <a:t>hinum</a:t>
            </a:r>
            <a:r>
              <a:rPr lang="en-US" sz="2400" dirty="0"/>
              <a:t> </a:t>
            </a:r>
            <a:r>
              <a:rPr lang="en-US" sz="2400" dirty="0" err="1"/>
              <a:t>alvöru</a:t>
            </a:r>
            <a:r>
              <a:rPr lang="en-US" sz="2400" dirty="0"/>
              <a:t> Hogwarts </a:t>
            </a:r>
            <a:r>
              <a:rPr lang="en-US" sz="2400" dirty="0" err="1"/>
              <a:t>kastala</a:t>
            </a:r>
            <a:r>
              <a:rPr lang="en-US" sz="2400" dirty="0"/>
              <a:t> (</a:t>
            </a:r>
            <a:r>
              <a:rPr lang="en-US" sz="2400" dirty="0" err="1"/>
              <a:t>Alnwick</a:t>
            </a:r>
            <a:r>
              <a:rPr lang="en-US" sz="2400" dirty="0"/>
              <a:t> </a:t>
            </a:r>
            <a:r>
              <a:rPr lang="en-US" sz="2400" dirty="0" err="1"/>
              <a:t>kastalinn</a:t>
            </a:r>
            <a:r>
              <a:rPr lang="en-US" sz="2400" dirty="0"/>
              <a:t> í </a:t>
            </a:r>
            <a:r>
              <a:rPr lang="en-US" sz="2400" dirty="0" err="1"/>
              <a:t>Northumerland</a:t>
            </a:r>
            <a:r>
              <a:rPr lang="en-US" sz="2400" dirty="0"/>
              <a:t>, </a:t>
            </a:r>
            <a:r>
              <a:rPr lang="en-US" sz="2400" dirty="0" err="1"/>
              <a:t>Englandi</a:t>
            </a:r>
            <a:r>
              <a:rPr lang="en-US" sz="2400" dirty="0"/>
              <a:t>)</a:t>
            </a:r>
          </a:p>
        </p:txBody>
      </p:sp>
      <p:sp>
        <p:nvSpPr>
          <p:cNvPr id="5" name="Text Placeholder 4">
            <a:extLst>
              <a:ext uri="{FF2B5EF4-FFF2-40B4-BE49-F238E27FC236}">
                <a16:creationId xmlns:a16="http://schemas.microsoft.com/office/drawing/2014/main" id="{9D68F17A-A380-4A06-9078-E743026D529E}"/>
              </a:ext>
            </a:extLst>
          </p:cNvPr>
          <p:cNvSpPr>
            <a:spLocks noGrp="1"/>
          </p:cNvSpPr>
          <p:nvPr>
            <p:ph type="body" sz="quarter" idx="14"/>
          </p:nvPr>
        </p:nvSpPr>
        <p:spPr/>
        <p:txBody>
          <a:bodyPr/>
          <a:lstStyle/>
          <a:p>
            <a:r>
              <a:rPr lang="en-US" dirty="0" err="1"/>
              <a:t>Öll</a:t>
            </a:r>
            <a:r>
              <a:rPr lang="en-US" dirty="0"/>
              <a:t> </a:t>
            </a:r>
            <a:r>
              <a:rPr lang="en-US" dirty="0" err="1"/>
              <a:t>svefnherbergin</a:t>
            </a:r>
            <a:r>
              <a:rPr lang="en-US" dirty="0"/>
              <a:t> </a:t>
            </a:r>
            <a:r>
              <a:rPr lang="en-US" dirty="0" err="1"/>
              <a:t>eru</a:t>
            </a:r>
            <a:r>
              <a:rPr lang="en-US" dirty="0"/>
              <a:t> </a:t>
            </a:r>
            <a:r>
              <a:rPr lang="en-US" dirty="0" err="1"/>
              <a:t>innréttuð</a:t>
            </a:r>
            <a:r>
              <a:rPr lang="en-US" dirty="0"/>
              <a:t> </a:t>
            </a:r>
            <a:r>
              <a:rPr lang="en-US" dirty="0" err="1"/>
              <a:t>með</a:t>
            </a:r>
            <a:r>
              <a:rPr lang="en-US" dirty="0"/>
              <a:t> Harry Potter </a:t>
            </a:r>
            <a:r>
              <a:rPr lang="en-US" dirty="0" err="1"/>
              <a:t>þemað</a:t>
            </a:r>
            <a:r>
              <a:rPr lang="en-US" dirty="0"/>
              <a:t> í </a:t>
            </a:r>
            <a:r>
              <a:rPr lang="en-US" dirty="0" err="1"/>
              <a:t>huga</a:t>
            </a:r>
            <a:r>
              <a:rPr lang="en-US" dirty="0"/>
              <a:t>. </a:t>
            </a:r>
            <a:r>
              <a:rPr lang="en-US" dirty="0" err="1"/>
              <a:t>Húsið</a:t>
            </a:r>
            <a:r>
              <a:rPr lang="en-US" dirty="0"/>
              <a:t> </a:t>
            </a:r>
            <a:r>
              <a:rPr lang="en-US" dirty="0" err="1"/>
              <a:t>allt</a:t>
            </a:r>
            <a:r>
              <a:rPr lang="en-US" dirty="0"/>
              <a:t> </a:t>
            </a:r>
            <a:r>
              <a:rPr lang="en-US" dirty="0" err="1"/>
              <a:t>ber</a:t>
            </a:r>
            <a:r>
              <a:rPr lang="en-US" dirty="0"/>
              <a:t> </a:t>
            </a:r>
            <a:r>
              <a:rPr lang="en-US" dirty="0" err="1"/>
              <a:t>merki</a:t>
            </a:r>
            <a:r>
              <a:rPr lang="en-US" dirty="0"/>
              <a:t> um </a:t>
            </a:r>
            <a:r>
              <a:rPr lang="en-US" dirty="0" err="1"/>
              <a:t>humyndaríka</a:t>
            </a:r>
            <a:r>
              <a:rPr lang="en-US" dirty="0"/>
              <a:t> </a:t>
            </a:r>
            <a:r>
              <a:rPr lang="en-US" dirty="0" err="1"/>
              <a:t>hugsun</a:t>
            </a:r>
            <a:r>
              <a:rPr lang="en-US" dirty="0"/>
              <a:t> og </a:t>
            </a:r>
            <a:r>
              <a:rPr lang="en-US" dirty="0" err="1"/>
              <a:t>hver</a:t>
            </a:r>
            <a:r>
              <a:rPr lang="en-US" dirty="0"/>
              <a:t> </a:t>
            </a:r>
            <a:r>
              <a:rPr lang="en-US" dirty="0" err="1"/>
              <a:t>krókur</a:t>
            </a:r>
            <a:r>
              <a:rPr lang="en-US" dirty="0"/>
              <a:t> og </a:t>
            </a:r>
            <a:r>
              <a:rPr lang="en-US" dirty="0" err="1"/>
              <a:t>kimi</a:t>
            </a:r>
            <a:r>
              <a:rPr lang="en-US" dirty="0"/>
              <a:t> </a:t>
            </a:r>
            <a:r>
              <a:rPr lang="en-US" dirty="0" err="1"/>
              <a:t>er</a:t>
            </a:r>
            <a:r>
              <a:rPr lang="en-US" dirty="0"/>
              <a:t> </a:t>
            </a:r>
            <a:r>
              <a:rPr lang="en-US" dirty="0" err="1"/>
              <a:t>innréttaður</a:t>
            </a:r>
            <a:r>
              <a:rPr lang="en-US" dirty="0"/>
              <a:t> </a:t>
            </a:r>
            <a:r>
              <a:rPr lang="en-US" dirty="0" err="1"/>
              <a:t>til</a:t>
            </a:r>
            <a:r>
              <a:rPr lang="en-US" dirty="0"/>
              <a:t> </a:t>
            </a:r>
            <a:r>
              <a:rPr lang="en-US" dirty="0" err="1"/>
              <a:t>að</a:t>
            </a:r>
            <a:r>
              <a:rPr lang="en-US" dirty="0"/>
              <a:t> </a:t>
            </a:r>
            <a:r>
              <a:rPr lang="en-US" dirty="0" err="1"/>
              <a:t>gefa</a:t>
            </a:r>
            <a:r>
              <a:rPr lang="en-US" dirty="0"/>
              <a:t> </a:t>
            </a:r>
            <a:r>
              <a:rPr lang="en-US" dirty="0" err="1"/>
              <a:t>sem</a:t>
            </a:r>
            <a:r>
              <a:rPr lang="en-US" dirty="0"/>
              <a:t> </a:t>
            </a:r>
            <a:r>
              <a:rPr lang="en-US" dirty="0" err="1"/>
              <a:t>bestu</a:t>
            </a:r>
            <a:r>
              <a:rPr lang="en-US" dirty="0"/>
              <a:t> </a:t>
            </a:r>
            <a:r>
              <a:rPr lang="en-US" dirty="0" err="1"/>
              <a:t>upplifunina</a:t>
            </a:r>
            <a:r>
              <a:rPr lang="en-US" dirty="0"/>
              <a:t>.</a:t>
            </a:r>
            <a:endParaRPr lang="en-IE" dirty="0"/>
          </a:p>
        </p:txBody>
      </p:sp>
      <p:pic>
        <p:nvPicPr>
          <p:cNvPr id="10" name="Picture 6" descr="See the source image">
            <a:extLst>
              <a:ext uri="{FF2B5EF4-FFF2-40B4-BE49-F238E27FC236}">
                <a16:creationId xmlns:a16="http://schemas.microsoft.com/office/drawing/2014/main" id="{AB3477AF-ACF8-4AC1-A46B-8F91A78F6B2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3669" y="523574"/>
            <a:ext cx="3878674" cy="42227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isting image 17">
            <a:extLst>
              <a:ext uri="{FF2B5EF4-FFF2-40B4-BE49-F238E27FC236}">
                <a16:creationId xmlns:a16="http://schemas.microsoft.com/office/drawing/2014/main" id="{0E25B3FB-ED6F-4B0F-A904-E05F51FA68EC}"/>
              </a:ext>
            </a:extLst>
          </p:cNvPr>
          <p:cNvPicPr>
            <a:picLocks noGrp="1" noChangeAspect="1" noChangeArrowheads="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a:extLst>
              <a:ext uri="{FF2B5EF4-FFF2-40B4-BE49-F238E27FC236}">
                <a16:creationId xmlns:a16="http://schemas.microsoft.com/office/drawing/2014/main" id="{8111BD6D-D3ED-4B06-B859-88C7FF781739}"/>
              </a:ext>
            </a:extLst>
          </p:cNvPr>
          <p:cNvSpPr txBox="1">
            <a:spLocks/>
          </p:cNvSpPr>
          <p:nvPr/>
        </p:nvSpPr>
        <p:spPr>
          <a:xfrm>
            <a:off x="6878974" y="295055"/>
            <a:ext cx="5313026" cy="254000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err="1">
                <a:solidFill>
                  <a:srgbClr val="E45E32"/>
                </a:solidFill>
              </a:rPr>
              <a:t>Töfrandi</a:t>
            </a:r>
            <a:r>
              <a:rPr lang="en-IE" dirty="0">
                <a:solidFill>
                  <a:srgbClr val="E45E32"/>
                </a:solidFill>
              </a:rPr>
              <a:t> </a:t>
            </a:r>
            <a:r>
              <a:rPr lang="en-IE" dirty="0" err="1">
                <a:solidFill>
                  <a:srgbClr val="E45E32"/>
                </a:solidFill>
              </a:rPr>
              <a:t>dvöl</a:t>
            </a:r>
            <a:r>
              <a:rPr lang="en-IE" dirty="0">
                <a:solidFill>
                  <a:srgbClr val="E45E32"/>
                </a:solidFill>
              </a:rPr>
              <a:t> í </a:t>
            </a:r>
            <a:r>
              <a:rPr lang="en-IE" dirty="0" err="1">
                <a:solidFill>
                  <a:srgbClr val="E45E32"/>
                </a:solidFill>
              </a:rPr>
              <a:t>AirBnb</a:t>
            </a:r>
            <a:r>
              <a:rPr lang="en-IE" dirty="0">
                <a:solidFill>
                  <a:srgbClr val="E45E32"/>
                </a:solidFill>
              </a:rPr>
              <a:t> á </a:t>
            </a:r>
            <a:r>
              <a:rPr lang="en-IE" dirty="0" err="1">
                <a:solidFill>
                  <a:srgbClr val="E45E32"/>
                </a:solidFill>
              </a:rPr>
              <a:t>Írlandi</a:t>
            </a:r>
            <a:r>
              <a:rPr lang="en-IE" dirty="0">
                <a:solidFill>
                  <a:srgbClr val="E45E32"/>
                </a:solidFill>
              </a:rPr>
              <a:t>…</a:t>
            </a:r>
          </a:p>
        </p:txBody>
      </p:sp>
      <p:sp>
        <p:nvSpPr>
          <p:cNvPr id="8" name="TextBox 7">
            <a:extLst>
              <a:ext uri="{FF2B5EF4-FFF2-40B4-BE49-F238E27FC236}">
                <a16:creationId xmlns:a16="http://schemas.microsoft.com/office/drawing/2014/main" id="{B06B04BD-2A18-438D-A289-2D1A249F8ACC}"/>
              </a:ext>
            </a:extLst>
          </p:cNvPr>
          <p:cNvSpPr txBox="1"/>
          <p:nvPr/>
        </p:nvSpPr>
        <p:spPr>
          <a:xfrm>
            <a:off x="74089" y="4770235"/>
            <a:ext cx="4635795" cy="1938992"/>
          </a:xfrm>
          <a:prstGeom prst="rect">
            <a:avLst/>
          </a:prstGeom>
          <a:solidFill>
            <a:srgbClr val="E45E32"/>
          </a:solidFill>
        </p:spPr>
        <p:txBody>
          <a:bodyPr wrap="square" rtlCol="0">
            <a:spAutoFit/>
          </a:bodyPr>
          <a:lstStyle/>
          <a:p>
            <a:r>
              <a:rPr lang="en-IE" sz="2400" dirty="0">
                <a:solidFill>
                  <a:schemeClr val="bg1"/>
                </a:solidFill>
              </a:rPr>
              <a:t>Roscommon </a:t>
            </a:r>
            <a:r>
              <a:rPr lang="en-IE" sz="2400" dirty="0" err="1">
                <a:solidFill>
                  <a:schemeClr val="bg1"/>
                </a:solidFill>
              </a:rPr>
              <a:t>hefur</a:t>
            </a:r>
            <a:r>
              <a:rPr lang="en-IE" sz="2400" dirty="0">
                <a:solidFill>
                  <a:schemeClr val="bg1"/>
                </a:solidFill>
              </a:rPr>
              <a:t> </a:t>
            </a:r>
            <a:r>
              <a:rPr lang="en-IE" sz="2400" dirty="0" err="1">
                <a:solidFill>
                  <a:schemeClr val="bg1"/>
                </a:solidFill>
              </a:rPr>
              <a:t>enga</a:t>
            </a:r>
            <a:r>
              <a:rPr lang="en-IE" sz="2400" dirty="0">
                <a:solidFill>
                  <a:schemeClr val="bg1"/>
                </a:solidFill>
              </a:rPr>
              <a:t> </a:t>
            </a:r>
            <a:r>
              <a:rPr lang="en-IE" sz="2400" dirty="0" err="1">
                <a:solidFill>
                  <a:schemeClr val="bg1"/>
                </a:solidFill>
              </a:rPr>
              <a:t>tengingu</a:t>
            </a:r>
            <a:r>
              <a:rPr lang="en-IE" sz="2400" dirty="0">
                <a:solidFill>
                  <a:schemeClr val="bg1"/>
                </a:solidFill>
              </a:rPr>
              <a:t> </a:t>
            </a:r>
            <a:r>
              <a:rPr lang="en-IE" sz="2400" dirty="0" err="1">
                <a:solidFill>
                  <a:schemeClr val="bg1"/>
                </a:solidFill>
              </a:rPr>
              <a:t>við</a:t>
            </a:r>
            <a:r>
              <a:rPr lang="en-IE" sz="2400" dirty="0">
                <a:solidFill>
                  <a:schemeClr val="bg1"/>
                </a:solidFill>
              </a:rPr>
              <a:t> Harry Potter, </a:t>
            </a:r>
            <a:r>
              <a:rPr lang="en-IE" sz="2400" dirty="0" err="1">
                <a:solidFill>
                  <a:schemeClr val="bg1"/>
                </a:solidFill>
              </a:rPr>
              <a:t>en</a:t>
            </a:r>
            <a:r>
              <a:rPr lang="en-IE" sz="2400" dirty="0">
                <a:solidFill>
                  <a:schemeClr val="bg1"/>
                </a:solidFill>
              </a:rPr>
              <a:t> </a:t>
            </a:r>
            <a:r>
              <a:rPr lang="en-IE" sz="2400" dirty="0" err="1">
                <a:solidFill>
                  <a:schemeClr val="bg1"/>
                </a:solidFill>
              </a:rPr>
              <a:t>frábær</a:t>
            </a:r>
            <a:r>
              <a:rPr lang="en-IE" sz="2400" dirty="0">
                <a:solidFill>
                  <a:schemeClr val="bg1"/>
                </a:solidFill>
              </a:rPr>
              <a:t> </a:t>
            </a:r>
            <a:r>
              <a:rPr lang="en-IE" sz="2400" dirty="0" err="1">
                <a:solidFill>
                  <a:schemeClr val="bg1"/>
                </a:solidFill>
              </a:rPr>
              <a:t>sjónræn</a:t>
            </a:r>
            <a:r>
              <a:rPr lang="en-IE" sz="2400" dirty="0">
                <a:solidFill>
                  <a:schemeClr val="bg1"/>
                </a:solidFill>
              </a:rPr>
              <a:t> </a:t>
            </a:r>
            <a:r>
              <a:rPr lang="en-IE" sz="2400" dirty="0" err="1">
                <a:solidFill>
                  <a:schemeClr val="bg1"/>
                </a:solidFill>
              </a:rPr>
              <a:t>framsetning</a:t>
            </a:r>
            <a:r>
              <a:rPr lang="en-IE" sz="2400" dirty="0">
                <a:solidFill>
                  <a:schemeClr val="bg1"/>
                </a:solidFill>
              </a:rPr>
              <a:t> og </a:t>
            </a:r>
            <a:r>
              <a:rPr lang="en-IE" sz="2400" dirty="0" err="1">
                <a:solidFill>
                  <a:schemeClr val="bg1"/>
                </a:solidFill>
              </a:rPr>
              <a:t>hönnun</a:t>
            </a:r>
            <a:r>
              <a:rPr lang="en-IE" sz="2400" dirty="0">
                <a:solidFill>
                  <a:schemeClr val="bg1"/>
                </a:solidFill>
              </a:rPr>
              <a:t> </a:t>
            </a:r>
            <a:r>
              <a:rPr lang="en-IE" sz="2400" dirty="0" err="1">
                <a:solidFill>
                  <a:schemeClr val="bg1"/>
                </a:solidFill>
              </a:rPr>
              <a:t>er</a:t>
            </a:r>
            <a:r>
              <a:rPr lang="en-IE" sz="2400" dirty="0">
                <a:solidFill>
                  <a:schemeClr val="bg1"/>
                </a:solidFill>
              </a:rPr>
              <a:t> </a:t>
            </a:r>
            <a:r>
              <a:rPr lang="en-IE" sz="2400" dirty="0" err="1">
                <a:solidFill>
                  <a:schemeClr val="bg1"/>
                </a:solidFill>
              </a:rPr>
              <a:t>það</a:t>
            </a:r>
            <a:r>
              <a:rPr lang="en-IE" sz="2400" dirty="0">
                <a:solidFill>
                  <a:schemeClr val="bg1"/>
                </a:solidFill>
              </a:rPr>
              <a:t> </a:t>
            </a:r>
            <a:r>
              <a:rPr lang="en-IE" sz="2400" dirty="0" err="1">
                <a:solidFill>
                  <a:schemeClr val="bg1"/>
                </a:solidFill>
              </a:rPr>
              <a:t>sem</a:t>
            </a:r>
            <a:r>
              <a:rPr lang="en-IE" sz="2400" dirty="0">
                <a:solidFill>
                  <a:schemeClr val="bg1"/>
                </a:solidFill>
              </a:rPr>
              <a:t> </a:t>
            </a:r>
            <a:r>
              <a:rPr lang="en-IE" sz="2400" dirty="0" err="1">
                <a:solidFill>
                  <a:schemeClr val="bg1"/>
                </a:solidFill>
              </a:rPr>
              <a:t>gerir</a:t>
            </a:r>
            <a:r>
              <a:rPr lang="en-IE" sz="2400" dirty="0">
                <a:solidFill>
                  <a:schemeClr val="bg1"/>
                </a:solidFill>
              </a:rPr>
              <a:t> </a:t>
            </a:r>
            <a:r>
              <a:rPr lang="en-IE" sz="2400" dirty="0" err="1">
                <a:solidFill>
                  <a:schemeClr val="bg1"/>
                </a:solidFill>
              </a:rPr>
              <a:t>staðinn</a:t>
            </a:r>
            <a:r>
              <a:rPr lang="en-IE" sz="2400" dirty="0">
                <a:solidFill>
                  <a:schemeClr val="bg1"/>
                </a:solidFill>
              </a:rPr>
              <a:t> </a:t>
            </a:r>
            <a:r>
              <a:rPr lang="en-IE" sz="2400" dirty="0" err="1">
                <a:solidFill>
                  <a:schemeClr val="bg1"/>
                </a:solidFill>
              </a:rPr>
              <a:t>sérstakan</a:t>
            </a:r>
            <a:r>
              <a:rPr lang="en-IE" sz="2400" dirty="0">
                <a:solidFill>
                  <a:schemeClr val="bg1"/>
                </a:solidFill>
              </a:rPr>
              <a:t>.</a:t>
            </a:r>
          </a:p>
          <a:p>
            <a:endParaRPr lang="en-IE" sz="2400" dirty="0">
              <a:solidFill>
                <a:schemeClr val="bg1"/>
              </a:solidFill>
            </a:endParaRPr>
          </a:p>
        </p:txBody>
      </p:sp>
    </p:spTree>
    <p:extLst>
      <p:ext uri="{BB962C8B-B14F-4D97-AF65-F5344CB8AC3E}">
        <p14:creationId xmlns:p14="http://schemas.microsoft.com/office/powerpoint/2010/main" val="4019110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6BEA85-5134-4C9A-9F91-779938A0F0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9050"/>
            <a:ext cx="12192000" cy="4462939"/>
          </a:xfrm>
          <a:prstGeom prst="rect">
            <a:avLst/>
          </a:prstGeom>
        </p:spPr>
      </p:pic>
      <p:pic>
        <p:nvPicPr>
          <p:cNvPr id="11" name="Picture 10">
            <a:extLst>
              <a:ext uri="{FF2B5EF4-FFF2-40B4-BE49-F238E27FC236}">
                <a16:creationId xmlns:a16="http://schemas.microsoft.com/office/drawing/2014/main" id="{775BA38A-5D12-41D6-8DDE-BBD1848ACF3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311280"/>
            <a:ext cx="11753850" cy="2546720"/>
          </a:xfrm>
          <a:prstGeom prst="rect">
            <a:avLst/>
          </a:prstGeom>
        </p:spPr>
      </p:pic>
      <p:sp>
        <p:nvSpPr>
          <p:cNvPr id="12" name="TextBox 11">
            <a:extLst>
              <a:ext uri="{FF2B5EF4-FFF2-40B4-BE49-F238E27FC236}">
                <a16:creationId xmlns:a16="http://schemas.microsoft.com/office/drawing/2014/main" id="{E078935E-BC3B-4EC9-849A-F456B0E7C9E2}"/>
              </a:ext>
            </a:extLst>
          </p:cNvPr>
          <p:cNvSpPr txBox="1"/>
          <p:nvPr/>
        </p:nvSpPr>
        <p:spPr>
          <a:xfrm>
            <a:off x="76199" y="2055459"/>
            <a:ext cx="4635795" cy="1569660"/>
          </a:xfrm>
          <a:prstGeom prst="rect">
            <a:avLst/>
          </a:prstGeom>
          <a:solidFill>
            <a:srgbClr val="E45E32"/>
          </a:solidFill>
        </p:spPr>
        <p:txBody>
          <a:bodyPr wrap="square" rtlCol="0">
            <a:spAutoFit/>
          </a:bodyPr>
          <a:lstStyle/>
          <a:p>
            <a:r>
              <a:rPr lang="en-IE" sz="2400" dirty="0" err="1">
                <a:solidFill>
                  <a:schemeClr val="bg1"/>
                </a:solidFill>
              </a:rPr>
              <a:t>Umsagnir</a:t>
            </a:r>
            <a:r>
              <a:rPr lang="en-IE" sz="2400" dirty="0">
                <a:solidFill>
                  <a:schemeClr val="bg1"/>
                </a:solidFill>
              </a:rPr>
              <a:t> um </a:t>
            </a:r>
            <a:r>
              <a:rPr lang="en-IE" sz="2400" dirty="0" err="1">
                <a:solidFill>
                  <a:schemeClr val="bg1"/>
                </a:solidFill>
              </a:rPr>
              <a:t>húsið</a:t>
            </a:r>
            <a:r>
              <a:rPr lang="en-IE" sz="2400" dirty="0">
                <a:solidFill>
                  <a:schemeClr val="bg1"/>
                </a:solidFill>
              </a:rPr>
              <a:t> </a:t>
            </a:r>
            <a:r>
              <a:rPr lang="en-IE" sz="2400" dirty="0" err="1">
                <a:solidFill>
                  <a:schemeClr val="bg1"/>
                </a:solidFill>
              </a:rPr>
              <a:t>veita</a:t>
            </a:r>
            <a:r>
              <a:rPr lang="en-IE" sz="2400" dirty="0">
                <a:solidFill>
                  <a:schemeClr val="bg1"/>
                </a:solidFill>
              </a:rPr>
              <a:t> </a:t>
            </a:r>
            <a:r>
              <a:rPr lang="en-IE" sz="2400" dirty="0" err="1">
                <a:solidFill>
                  <a:schemeClr val="bg1"/>
                </a:solidFill>
              </a:rPr>
              <a:t>innsýn</a:t>
            </a:r>
            <a:r>
              <a:rPr lang="en-IE" sz="2400" dirty="0">
                <a:solidFill>
                  <a:schemeClr val="bg1"/>
                </a:solidFill>
              </a:rPr>
              <a:t> í </a:t>
            </a:r>
            <a:r>
              <a:rPr lang="en-IE" sz="2400" dirty="0" err="1">
                <a:solidFill>
                  <a:schemeClr val="bg1"/>
                </a:solidFill>
              </a:rPr>
              <a:t>hversu</a:t>
            </a:r>
            <a:r>
              <a:rPr lang="en-IE" sz="2400" dirty="0">
                <a:solidFill>
                  <a:schemeClr val="bg1"/>
                </a:solidFill>
              </a:rPr>
              <a:t> </a:t>
            </a:r>
            <a:r>
              <a:rPr lang="en-IE" sz="2400" dirty="0" err="1">
                <a:solidFill>
                  <a:schemeClr val="bg1"/>
                </a:solidFill>
              </a:rPr>
              <a:t>töfrandi</a:t>
            </a:r>
            <a:r>
              <a:rPr lang="en-IE" sz="2400" dirty="0">
                <a:solidFill>
                  <a:schemeClr val="bg1"/>
                </a:solidFill>
              </a:rPr>
              <a:t> </a:t>
            </a:r>
            <a:r>
              <a:rPr lang="en-IE" sz="2400" dirty="0" err="1">
                <a:solidFill>
                  <a:schemeClr val="bg1"/>
                </a:solidFill>
              </a:rPr>
              <a:t>húsið</a:t>
            </a:r>
            <a:r>
              <a:rPr lang="en-IE" sz="2400" dirty="0">
                <a:solidFill>
                  <a:schemeClr val="bg1"/>
                </a:solidFill>
              </a:rPr>
              <a:t> </a:t>
            </a:r>
            <a:r>
              <a:rPr lang="en-IE" sz="2400" dirty="0" err="1">
                <a:solidFill>
                  <a:schemeClr val="bg1"/>
                </a:solidFill>
              </a:rPr>
              <a:t>er</a:t>
            </a:r>
            <a:r>
              <a:rPr lang="en-IE" sz="2400" dirty="0">
                <a:solidFill>
                  <a:schemeClr val="bg1"/>
                </a:solidFill>
              </a:rPr>
              <a:t> og </a:t>
            </a:r>
            <a:r>
              <a:rPr lang="en-IE" sz="2400" dirty="0" err="1">
                <a:solidFill>
                  <a:schemeClr val="bg1"/>
                </a:solidFill>
              </a:rPr>
              <a:t>þá</a:t>
            </a:r>
            <a:r>
              <a:rPr lang="en-IE" sz="2400" dirty="0">
                <a:solidFill>
                  <a:schemeClr val="bg1"/>
                </a:solidFill>
              </a:rPr>
              <a:t> </a:t>
            </a:r>
            <a:r>
              <a:rPr lang="en-IE" sz="2400" dirty="0" err="1">
                <a:solidFill>
                  <a:schemeClr val="bg1"/>
                </a:solidFill>
              </a:rPr>
              <a:t>upplifun</a:t>
            </a:r>
            <a:r>
              <a:rPr lang="en-IE" sz="2400" dirty="0">
                <a:solidFill>
                  <a:schemeClr val="bg1"/>
                </a:solidFill>
              </a:rPr>
              <a:t> </a:t>
            </a:r>
            <a:r>
              <a:rPr lang="en-IE" sz="2400" dirty="0" err="1">
                <a:solidFill>
                  <a:schemeClr val="bg1"/>
                </a:solidFill>
              </a:rPr>
              <a:t>sem</a:t>
            </a:r>
            <a:r>
              <a:rPr lang="en-IE" sz="2400" dirty="0">
                <a:solidFill>
                  <a:schemeClr val="bg1"/>
                </a:solidFill>
              </a:rPr>
              <a:t> </a:t>
            </a:r>
            <a:r>
              <a:rPr lang="en-IE" sz="2400" dirty="0" err="1">
                <a:solidFill>
                  <a:schemeClr val="bg1"/>
                </a:solidFill>
              </a:rPr>
              <a:t>það</a:t>
            </a:r>
            <a:r>
              <a:rPr lang="en-IE" sz="2400" dirty="0">
                <a:solidFill>
                  <a:schemeClr val="bg1"/>
                </a:solidFill>
              </a:rPr>
              <a:t> </a:t>
            </a:r>
            <a:r>
              <a:rPr lang="en-IE" sz="2400" dirty="0" err="1">
                <a:solidFill>
                  <a:schemeClr val="bg1"/>
                </a:solidFill>
              </a:rPr>
              <a:t>veitir</a:t>
            </a:r>
            <a:r>
              <a:rPr lang="en-IE" sz="2400" dirty="0">
                <a:solidFill>
                  <a:schemeClr val="bg1"/>
                </a:solidFill>
              </a:rPr>
              <a:t> </a:t>
            </a:r>
            <a:r>
              <a:rPr lang="en-IE" sz="2400" dirty="0" err="1">
                <a:solidFill>
                  <a:schemeClr val="bg1"/>
                </a:solidFill>
              </a:rPr>
              <a:t>aðdáendum</a:t>
            </a:r>
            <a:r>
              <a:rPr lang="en-IE" sz="2400" dirty="0">
                <a:solidFill>
                  <a:schemeClr val="bg1"/>
                </a:solidFill>
              </a:rPr>
              <a:t> Harry Potter.</a:t>
            </a:r>
          </a:p>
        </p:txBody>
      </p:sp>
    </p:spTree>
    <p:extLst>
      <p:ext uri="{BB962C8B-B14F-4D97-AF65-F5344CB8AC3E}">
        <p14:creationId xmlns:p14="http://schemas.microsoft.com/office/powerpoint/2010/main" val="3463229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wearing a uniform&#10;&#10;Description automatically generated">
            <a:extLst>
              <a:ext uri="{FF2B5EF4-FFF2-40B4-BE49-F238E27FC236}">
                <a16:creationId xmlns:a16="http://schemas.microsoft.com/office/drawing/2014/main" id="{6B12603C-8116-48E0-AEF8-0CAC9277641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D9975C11-2047-475F-9A97-CD34B2E31A2D}"/>
              </a:ext>
            </a:extLst>
          </p:cNvPr>
          <p:cNvSpPr>
            <a:spLocks noGrp="1"/>
          </p:cNvSpPr>
          <p:nvPr>
            <p:ph type="body" sz="quarter" idx="13"/>
          </p:nvPr>
        </p:nvSpPr>
        <p:spPr/>
        <p:txBody>
          <a:bodyPr>
            <a:normAutofit/>
          </a:bodyPr>
          <a:lstStyle/>
          <a:p>
            <a:r>
              <a:rPr lang="en-IE" dirty="0"/>
              <a:t>KAFLI 3</a:t>
            </a:r>
          </a:p>
          <a:p>
            <a:r>
              <a:rPr lang="en-IE" dirty="0"/>
              <a:t>AÐ NÝTA SÉR MÁTT AÐDÁENDA POPPMENNINGAR</a:t>
            </a:r>
          </a:p>
          <a:p>
            <a:endParaRPr lang="en-IE" dirty="0"/>
          </a:p>
        </p:txBody>
      </p:sp>
    </p:spTree>
    <p:extLst>
      <p:ext uri="{BB962C8B-B14F-4D97-AF65-F5344CB8AC3E}">
        <p14:creationId xmlns:p14="http://schemas.microsoft.com/office/powerpoint/2010/main" val="844777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Why Pop Culture?: Alexandre O. Philippe at TEDxMileHigh">
            <a:hlinkClick r:id="" action="ppaction://media"/>
            <a:extLst>
              <a:ext uri="{FF2B5EF4-FFF2-40B4-BE49-F238E27FC236}">
                <a16:creationId xmlns:a16="http://schemas.microsoft.com/office/drawing/2014/main" id="{2D5F9B7B-C792-4F14-B8A0-CCFD80E367D9}"/>
              </a:ext>
            </a:extLst>
          </p:cNvPr>
          <p:cNvPicPr>
            <a:picLocks noRot="1" noChangeAspect="1"/>
          </p:cNvPicPr>
          <p:nvPr>
            <a:videoFile r:link="rId1"/>
          </p:nvPr>
        </p:nvPicPr>
        <p:blipFill>
          <a:blip r:embed="rId3"/>
          <a:stretch>
            <a:fillRect/>
          </a:stretch>
        </p:blipFill>
        <p:spPr>
          <a:xfrm>
            <a:off x="918209" y="161406"/>
            <a:ext cx="10908032" cy="6163038"/>
          </a:xfrm>
          <a:prstGeom prst="rect">
            <a:avLst/>
          </a:prstGeom>
        </p:spPr>
      </p:pic>
      <p:sp>
        <p:nvSpPr>
          <p:cNvPr id="5" name="TextBox 4">
            <a:extLst>
              <a:ext uri="{FF2B5EF4-FFF2-40B4-BE49-F238E27FC236}">
                <a16:creationId xmlns:a16="http://schemas.microsoft.com/office/drawing/2014/main" id="{CE172642-5692-470E-8592-99DB4001078B}"/>
              </a:ext>
            </a:extLst>
          </p:cNvPr>
          <p:cNvSpPr txBox="1"/>
          <p:nvPr/>
        </p:nvSpPr>
        <p:spPr>
          <a:xfrm>
            <a:off x="365759" y="5493447"/>
            <a:ext cx="11675445" cy="830997"/>
          </a:xfrm>
          <a:prstGeom prst="rect">
            <a:avLst/>
          </a:prstGeom>
          <a:solidFill>
            <a:schemeClr val="accent2"/>
          </a:solidFill>
        </p:spPr>
        <p:txBody>
          <a:bodyPr wrap="square" rtlCol="0">
            <a:spAutoFit/>
          </a:bodyPr>
          <a:lstStyle/>
          <a:p>
            <a:pPr algn="ctr"/>
            <a:r>
              <a:rPr lang="en-US" sz="2400" dirty="0">
                <a:solidFill>
                  <a:schemeClr val="bg1"/>
                </a:solidFill>
              </a:rPr>
              <a:t>Í </a:t>
            </a:r>
            <a:r>
              <a:rPr lang="en-US" sz="2400" dirty="0" err="1">
                <a:solidFill>
                  <a:schemeClr val="bg1"/>
                </a:solidFill>
              </a:rPr>
              <a:t>þessu</a:t>
            </a:r>
            <a:r>
              <a:rPr lang="en-US" sz="2400" dirty="0">
                <a:solidFill>
                  <a:schemeClr val="bg1"/>
                </a:solidFill>
              </a:rPr>
              <a:t> </a:t>
            </a:r>
            <a:r>
              <a:rPr lang="en-US" sz="2400" dirty="0" err="1">
                <a:solidFill>
                  <a:schemeClr val="bg1"/>
                </a:solidFill>
              </a:rPr>
              <a:t>myndbandi</a:t>
            </a:r>
            <a:r>
              <a:rPr lang="en-US" sz="2400" dirty="0">
                <a:solidFill>
                  <a:schemeClr val="bg1"/>
                </a:solidFill>
              </a:rPr>
              <a:t> </a:t>
            </a:r>
            <a:r>
              <a:rPr lang="en-US" sz="2400" dirty="0" err="1">
                <a:solidFill>
                  <a:schemeClr val="bg1"/>
                </a:solidFill>
              </a:rPr>
              <a:t>gefur</a:t>
            </a:r>
            <a:r>
              <a:rPr lang="en-US" sz="2400" dirty="0">
                <a:solidFill>
                  <a:schemeClr val="bg1"/>
                </a:solidFill>
              </a:rPr>
              <a:t> Alexander O. Philippe </a:t>
            </a:r>
            <a:r>
              <a:rPr lang="en-US" sz="2400" dirty="0" err="1">
                <a:solidFill>
                  <a:schemeClr val="bg1"/>
                </a:solidFill>
              </a:rPr>
              <a:t>okkur</a:t>
            </a:r>
            <a:r>
              <a:rPr lang="en-US" sz="2400" dirty="0">
                <a:solidFill>
                  <a:schemeClr val="bg1"/>
                </a:solidFill>
              </a:rPr>
              <a:t> </a:t>
            </a:r>
            <a:r>
              <a:rPr lang="en-US" sz="2400" dirty="0" err="1">
                <a:solidFill>
                  <a:schemeClr val="bg1"/>
                </a:solidFill>
              </a:rPr>
              <a:t>innsýn</a:t>
            </a:r>
            <a:r>
              <a:rPr lang="en-US" sz="2400" dirty="0">
                <a:solidFill>
                  <a:schemeClr val="bg1"/>
                </a:solidFill>
              </a:rPr>
              <a:t> inn í </a:t>
            </a:r>
            <a:r>
              <a:rPr lang="en-US" sz="2400" dirty="0" err="1">
                <a:solidFill>
                  <a:schemeClr val="bg1"/>
                </a:solidFill>
              </a:rPr>
              <a:t>poppmenningu</a:t>
            </a:r>
            <a:r>
              <a:rPr lang="en-US" sz="2400" dirty="0">
                <a:solidFill>
                  <a:schemeClr val="bg1"/>
                </a:solidFill>
              </a:rPr>
              <a:t>, </a:t>
            </a:r>
            <a:r>
              <a:rPr lang="en-US" sz="2400" dirty="0" err="1">
                <a:solidFill>
                  <a:schemeClr val="bg1"/>
                </a:solidFill>
              </a:rPr>
              <a:t>aðdáendur</a:t>
            </a:r>
            <a:r>
              <a:rPr lang="en-US" sz="2400" dirty="0">
                <a:solidFill>
                  <a:schemeClr val="bg1"/>
                </a:solidFill>
              </a:rPr>
              <a:t> </a:t>
            </a:r>
            <a:r>
              <a:rPr lang="en-US" sz="2400" dirty="0" err="1">
                <a:solidFill>
                  <a:schemeClr val="bg1"/>
                </a:solidFill>
              </a:rPr>
              <a:t>hennar</a:t>
            </a:r>
            <a:r>
              <a:rPr lang="en-US" sz="2400" dirty="0">
                <a:solidFill>
                  <a:schemeClr val="bg1"/>
                </a:solidFill>
              </a:rPr>
              <a:t>, </a:t>
            </a:r>
            <a:r>
              <a:rPr lang="en-US" sz="2400" dirty="0" err="1">
                <a:solidFill>
                  <a:schemeClr val="bg1"/>
                </a:solidFill>
              </a:rPr>
              <a:t>mikilvægi</a:t>
            </a:r>
            <a:r>
              <a:rPr lang="en-US" sz="2400" dirty="0">
                <a:solidFill>
                  <a:schemeClr val="bg1"/>
                </a:solidFill>
              </a:rPr>
              <a:t> </a:t>
            </a:r>
            <a:r>
              <a:rPr lang="en-US" sz="2400" dirty="0" err="1">
                <a:solidFill>
                  <a:schemeClr val="bg1"/>
                </a:solidFill>
              </a:rPr>
              <a:t>þessa</a:t>
            </a:r>
            <a:r>
              <a:rPr lang="en-US" sz="2400" dirty="0">
                <a:solidFill>
                  <a:schemeClr val="bg1"/>
                </a:solidFill>
              </a:rPr>
              <a:t> </a:t>
            </a:r>
            <a:r>
              <a:rPr lang="en-US" sz="2400" dirty="0" err="1">
                <a:solidFill>
                  <a:schemeClr val="bg1"/>
                </a:solidFill>
              </a:rPr>
              <a:t>menningarkima</a:t>
            </a:r>
            <a:r>
              <a:rPr lang="en-US" sz="2400" dirty="0">
                <a:solidFill>
                  <a:schemeClr val="bg1"/>
                </a:solidFill>
              </a:rPr>
              <a:t> og </a:t>
            </a:r>
            <a:r>
              <a:rPr lang="en-US" sz="2400" dirty="0" err="1">
                <a:solidFill>
                  <a:schemeClr val="bg1"/>
                </a:solidFill>
              </a:rPr>
              <a:t>hvernig</a:t>
            </a:r>
            <a:r>
              <a:rPr lang="en-US" sz="2400" dirty="0">
                <a:solidFill>
                  <a:schemeClr val="bg1"/>
                </a:solidFill>
              </a:rPr>
              <a:t> </a:t>
            </a:r>
            <a:r>
              <a:rPr lang="en-US" sz="2400" dirty="0" err="1">
                <a:solidFill>
                  <a:schemeClr val="bg1"/>
                </a:solidFill>
              </a:rPr>
              <a:t>það</a:t>
            </a:r>
            <a:r>
              <a:rPr lang="en-US" sz="2400" dirty="0">
                <a:solidFill>
                  <a:schemeClr val="bg1"/>
                </a:solidFill>
              </a:rPr>
              <a:t> </a:t>
            </a:r>
            <a:r>
              <a:rPr lang="en-US" sz="2400" dirty="0" err="1">
                <a:solidFill>
                  <a:schemeClr val="bg1"/>
                </a:solidFill>
              </a:rPr>
              <a:t>tengir</a:t>
            </a:r>
            <a:r>
              <a:rPr lang="en-US" sz="2400" dirty="0">
                <a:solidFill>
                  <a:schemeClr val="bg1"/>
                </a:solidFill>
              </a:rPr>
              <a:t> </a:t>
            </a:r>
            <a:r>
              <a:rPr lang="en-US" sz="2400" dirty="0" err="1">
                <a:solidFill>
                  <a:schemeClr val="bg1"/>
                </a:solidFill>
              </a:rPr>
              <a:t>okkur</a:t>
            </a:r>
            <a:r>
              <a:rPr lang="en-US" sz="2400" dirty="0">
                <a:solidFill>
                  <a:schemeClr val="bg1"/>
                </a:solidFill>
              </a:rPr>
              <a:t> </a:t>
            </a:r>
            <a:r>
              <a:rPr lang="en-US" sz="2400" dirty="0" err="1">
                <a:solidFill>
                  <a:schemeClr val="bg1"/>
                </a:solidFill>
              </a:rPr>
              <a:t>saman</a:t>
            </a:r>
            <a:r>
              <a:rPr lang="en-US" sz="2400" dirty="0">
                <a:solidFill>
                  <a:schemeClr val="bg1"/>
                </a:solidFill>
              </a:rPr>
              <a:t>.</a:t>
            </a:r>
            <a:endParaRPr lang="en-IE" sz="2400" dirty="0">
              <a:solidFill>
                <a:schemeClr val="bg1"/>
              </a:solidFill>
            </a:endParaRPr>
          </a:p>
        </p:txBody>
      </p:sp>
    </p:spTree>
    <p:extLst>
      <p:ext uri="{BB962C8B-B14F-4D97-AF65-F5344CB8AC3E}">
        <p14:creationId xmlns:p14="http://schemas.microsoft.com/office/powerpoint/2010/main" val="336874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DE21FA-DC49-4D87-85A3-682837F440D8}"/>
              </a:ext>
            </a:extLst>
          </p:cNvPr>
          <p:cNvSpPr>
            <a:spLocks noGrp="1"/>
          </p:cNvSpPr>
          <p:nvPr>
            <p:ph type="body" sz="quarter" idx="13"/>
          </p:nvPr>
        </p:nvSpPr>
        <p:spPr>
          <a:xfrm>
            <a:off x="249382" y="936395"/>
            <a:ext cx="3197203" cy="3297980"/>
          </a:xfrm>
        </p:spPr>
        <p:txBody>
          <a:bodyPr/>
          <a:lstStyle/>
          <a:p>
            <a:r>
              <a:rPr lang="en-IE" dirty="0" err="1"/>
              <a:t>Ráðstefnur</a:t>
            </a:r>
            <a:r>
              <a:rPr lang="en-IE" dirty="0"/>
              <a:t> og </a:t>
            </a:r>
            <a:r>
              <a:rPr lang="en-IE" dirty="0" err="1"/>
              <a:t>hátíðir</a:t>
            </a:r>
            <a:r>
              <a:rPr lang="en-IE" dirty="0"/>
              <a:t> </a:t>
            </a:r>
            <a:r>
              <a:rPr lang="en-IE" dirty="0" err="1"/>
              <a:t>tengdar</a:t>
            </a:r>
            <a:r>
              <a:rPr lang="en-IE" dirty="0"/>
              <a:t> </a:t>
            </a:r>
            <a:r>
              <a:rPr lang="en-IE" dirty="0" err="1"/>
              <a:t>poppmenningu</a:t>
            </a:r>
            <a:endParaRPr lang="en-IE" dirty="0"/>
          </a:p>
        </p:txBody>
      </p:sp>
      <p:sp>
        <p:nvSpPr>
          <p:cNvPr id="3" name="Text Placeholder 2">
            <a:extLst>
              <a:ext uri="{FF2B5EF4-FFF2-40B4-BE49-F238E27FC236}">
                <a16:creationId xmlns:a16="http://schemas.microsoft.com/office/drawing/2014/main" id="{63F66857-0306-42F5-BE37-E12F0D0EF72D}"/>
              </a:ext>
            </a:extLst>
          </p:cNvPr>
          <p:cNvSpPr>
            <a:spLocks noGrp="1"/>
          </p:cNvSpPr>
          <p:nvPr>
            <p:ph type="body" sz="quarter" idx="14"/>
          </p:nvPr>
        </p:nvSpPr>
        <p:spPr>
          <a:xfrm>
            <a:off x="497155" y="4879542"/>
            <a:ext cx="10069245" cy="1483157"/>
          </a:xfrm>
        </p:spPr>
        <p:txBody>
          <a:bodyPr/>
          <a:lstStyle/>
          <a:p>
            <a:r>
              <a:rPr lang="is-IS" b="0" i="0" dirty="0">
                <a:effectLst/>
                <a:latin typeface="Helvetica Neue"/>
              </a:rPr>
              <a:t>Ráðstefnur tengdar poppmenningarfyrirbærum koma til móts við aðdáendur og áhugamál þeirra, hvort sem það eru kvikmyndir, teiknimyndasögur, anime, sjónvarpsþættir og cosplay. Þær veita aðdáendum einnig tækifæri til að kaupa og selja allskonar tengdan varning.</a:t>
            </a:r>
            <a:endParaRPr lang="en-IE" dirty="0"/>
          </a:p>
        </p:txBody>
      </p:sp>
      <p:pic>
        <p:nvPicPr>
          <p:cNvPr id="6" name="Picture Placeholder 5" descr="A group of people in clothing&#10;&#10;Description automatically generated">
            <a:extLst>
              <a:ext uri="{FF2B5EF4-FFF2-40B4-BE49-F238E27FC236}">
                <a16:creationId xmlns:a16="http://schemas.microsoft.com/office/drawing/2014/main" id="{B8917278-C9F1-4658-9D24-68DEE037E17E}"/>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 uri="{837473B0-CC2E-450A-ABE3-18F120FF3D39}">
                <a1611:picAttrSrcUrl xmlns="" xmlns:a1611="http://schemas.microsoft.com/office/drawing/2016/11/main" r:id="rId4"/>
              </a:ext>
            </a:extLst>
          </a:blip>
          <a:srcRect/>
          <a:stretch>
            <a:fillRect/>
          </a:stretch>
        </p:blipFill>
        <p:spPr/>
      </p:pic>
    </p:spTree>
    <p:extLst>
      <p:ext uri="{BB962C8B-B14F-4D97-AF65-F5344CB8AC3E}">
        <p14:creationId xmlns:p14="http://schemas.microsoft.com/office/powerpoint/2010/main" val="308296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37C6F56-9BB2-478E-A055-182750B6788F}"/>
              </a:ext>
            </a:extLst>
          </p:cNvPr>
          <p:cNvSpPr>
            <a:spLocks noGrp="1"/>
          </p:cNvSpPr>
          <p:nvPr>
            <p:ph type="body" sz="quarter" idx="13"/>
          </p:nvPr>
        </p:nvSpPr>
        <p:spPr>
          <a:xfrm>
            <a:off x="4635221" y="1458061"/>
            <a:ext cx="7442479" cy="2164180"/>
          </a:xfrm>
        </p:spPr>
        <p:txBody>
          <a:bodyPr>
            <a:normAutofit fontScale="77500" lnSpcReduction="20000"/>
          </a:bodyPr>
          <a:lstStyle/>
          <a:p>
            <a:r>
              <a:rPr lang="en-US" dirty="0"/>
              <a:t>Emerald Isle Garrison </a:t>
            </a:r>
            <a:r>
              <a:rPr lang="en-US" dirty="0" err="1"/>
              <a:t>hélt</a:t>
            </a:r>
            <a:r>
              <a:rPr lang="en-US" dirty="0"/>
              <a:t> Invasion NI Star Wars </a:t>
            </a:r>
            <a:r>
              <a:rPr lang="en-US" dirty="0" err="1"/>
              <a:t>ráðstefnuna</a:t>
            </a:r>
            <a:r>
              <a:rPr lang="en-US" dirty="0"/>
              <a:t> í Eikon Exhibition Centre </a:t>
            </a:r>
            <a:r>
              <a:rPr lang="en-US" dirty="0" err="1"/>
              <a:t>fyrir</a:t>
            </a:r>
            <a:r>
              <a:rPr lang="en-US" dirty="0"/>
              <a:t> </a:t>
            </a:r>
            <a:r>
              <a:rPr lang="en-US" dirty="0" err="1"/>
              <a:t>utan</a:t>
            </a:r>
            <a:r>
              <a:rPr lang="en-US" dirty="0"/>
              <a:t> </a:t>
            </a:r>
            <a:r>
              <a:rPr lang="en-US" dirty="0" err="1"/>
              <a:t>Lisburn</a:t>
            </a:r>
            <a:r>
              <a:rPr lang="en-US" dirty="0"/>
              <a:t>, Co Antrim. </a:t>
            </a:r>
            <a:r>
              <a:rPr lang="en-US" dirty="0" err="1"/>
              <a:t>Aðdáendur</a:t>
            </a:r>
            <a:r>
              <a:rPr lang="en-US" dirty="0"/>
              <a:t> </a:t>
            </a:r>
            <a:r>
              <a:rPr lang="en-US" dirty="0" err="1"/>
              <a:t>komust</a:t>
            </a:r>
            <a:r>
              <a:rPr lang="en-US" dirty="0"/>
              <a:t> </a:t>
            </a:r>
            <a:r>
              <a:rPr lang="en-US" dirty="0" err="1"/>
              <a:t>þar</a:t>
            </a:r>
            <a:r>
              <a:rPr lang="en-US" dirty="0"/>
              <a:t> í </a:t>
            </a:r>
            <a:r>
              <a:rPr lang="en-US" dirty="0" err="1"/>
              <a:t>tæri</a:t>
            </a:r>
            <a:r>
              <a:rPr lang="en-US" dirty="0"/>
              <a:t> </a:t>
            </a:r>
            <a:r>
              <a:rPr lang="en-US" dirty="0" err="1"/>
              <a:t>við</a:t>
            </a:r>
            <a:r>
              <a:rPr lang="en-US" dirty="0"/>
              <a:t> </a:t>
            </a:r>
            <a:r>
              <a:rPr lang="en-US" dirty="0" err="1"/>
              <a:t>eftirmyndir</a:t>
            </a:r>
            <a:r>
              <a:rPr lang="en-US" dirty="0"/>
              <a:t> </a:t>
            </a:r>
            <a:r>
              <a:rPr lang="en-US" dirty="0" err="1"/>
              <a:t>af</a:t>
            </a:r>
            <a:r>
              <a:rPr lang="en-US" dirty="0"/>
              <a:t> </a:t>
            </a:r>
            <a:r>
              <a:rPr lang="en-US" dirty="0" err="1"/>
              <a:t>leikmunum</a:t>
            </a:r>
            <a:r>
              <a:rPr lang="en-US" dirty="0"/>
              <a:t>, </a:t>
            </a:r>
            <a:r>
              <a:rPr lang="en-US" dirty="0" err="1"/>
              <a:t>leikmyndum</a:t>
            </a:r>
            <a:r>
              <a:rPr lang="en-US" dirty="0"/>
              <a:t> og </a:t>
            </a:r>
            <a:r>
              <a:rPr lang="en-US" dirty="0" err="1"/>
              <a:t>persónum</a:t>
            </a:r>
            <a:r>
              <a:rPr lang="en-US" dirty="0"/>
              <a:t> í </a:t>
            </a:r>
            <a:r>
              <a:rPr lang="en-US" dirty="0" err="1"/>
              <a:t>búningum</a:t>
            </a:r>
            <a:r>
              <a:rPr lang="en-US" dirty="0"/>
              <a:t> – </a:t>
            </a:r>
            <a:r>
              <a:rPr lang="en-US" dirty="0" err="1"/>
              <a:t>til</a:t>
            </a:r>
            <a:r>
              <a:rPr lang="en-US" dirty="0"/>
              <a:t> </a:t>
            </a:r>
            <a:r>
              <a:rPr lang="en-US" dirty="0" err="1"/>
              <a:t>að</a:t>
            </a:r>
            <a:r>
              <a:rPr lang="en-US" dirty="0"/>
              <a:t> </a:t>
            </a:r>
            <a:r>
              <a:rPr lang="en-US" dirty="0" err="1"/>
              <a:t>mynda</a:t>
            </a:r>
            <a:r>
              <a:rPr lang="en-US" dirty="0"/>
              <a:t> </a:t>
            </a:r>
            <a:r>
              <a:rPr lang="en-US" dirty="0" err="1"/>
              <a:t>stormsveitarmenn</a:t>
            </a:r>
            <a:r>
              <a:rPr lang="en-US" dirty="0"/>
              <a:t> og </a:t>
            </a:r>
            <a:r>
              <a:rPr lang="en-US" dirty="0" err="1"/>
              <a:t>Svarthöfða</a:t>
            </a:r>
            <a:r>
              <a:rPr lang="en-US" dirty="0"/>
              <a:t>.</a:t>
            </a:r>
          </a:p>
          <a:p>
            <a:endParaRPr lang="en-US" dirty="0"/>
          </a:p>
        </p:txBody>
      </p:sp>
      <p:sp>
        <p:nvSpPr>
          <p:cNvPr id="5" name="Text Placeholder 4">
            <a:extLst>
              <a:ext uri="{FF2B5EF4-FFF2-40B4-BE49-F238E27FC236}">
                <a16:creationId xmlns:a16="http://schemas.microsoft.com/office/drawing/2014/main" id="{14A46021-4202-4714-B78A-AB75E22B5202}"/>
              </a:ext>
            </a:extLst>
          </p:cNvPr>
          <p:cNvSpPr>
            <a:spLocks noGrp="1"/>
          </p:cNvSpPr>
          <p:nvPr>
            <p:ph type="body" sz="quarter" idx="14"/>
          </p:nvPr>
        </p:nvSpPr>
        <p:spPr>
          <a:xfrm>
            <a:off x="7814127" y="3664234"/>
            <a:ext cx="3932304" cy="2164180"/>
          </a:xfrm>
        </p:spPr>
        <p:txBody>
          <a:bodyPr/>
          <a:lstStyle/>
          <a:p>
            <a:r>
              <a:rPr lang="en-US" dirty="0" err="1"/>
              <a:t>Þar</a:t>
            </a:r>
            <a:r>
              <a:rPr lang="en-US" dirty="0"/>
              <a:t> </a:t>
            </a:r>
            <a:r>
              <a:rPr lang="en-US" dirty="0" err="1"/>
              <a:t>voru</a:t>
            </a:r>
            <a:r>
              <a:rPr lang="en-US" dirty="0"/>
              <a:t> </a:t>
            </a:r>
            <a:r>
              <a:rPr lang="en-US" dirty="0" err="1"/>
              <a:t>einnig</a:t>
            </a:r>
            <a:r>
              <a:rPr lang="en-US" dirty="0"/>
              <a:t> </a:t>
            </a:r>
            <a:r>
              <a:rPr lang="en-US" dirty="0" err="1"/>
              <a:t>viðstaddir</a:t>
            </a:r>
            <a:r>
              <a:rPr lang="en-US" dirty="0"/>
              <a:t> </a:t>
            </a:r>
            <a:r>
              <a:rPr lang="en-US" dirty="0" err="1"/>
              <a:t>nokkrir</a:t>
            </a:r>
            <a:r>
              <a:rPr lang="en-US" dirty="0"/>
              <a:t> </a:t>
            </a:r>
            <a:r>
              <a:rPr lang="en-US" dirty="0" err="1"/>
              <a:t>frægir</a:t>
            </a:r>
            <a:r>
              <a:rPr lang="en-US" dirty="0"/>
              <a:t> </a:t>
            </a:r>
            <a:r>
              <a:rPr lang="en-US" dirty="0" err="1"/>
              <a:t>gestir</a:t>
            </a:r>
            <a:r>
              <a:rPr lang="en-US" dirty="0"/>
              <a:t>, </a:t>
            </a:r>
            <a:r>
              <a:rPr lang="en-US" dirty="0" err="1"/>
              <a:t>t.a.m</a:t>
            </a:r>
            <a:r>
              <a:rPr lang="en-US" dirty="0"/>
              <a:t>. Admiral </a:t>
            </a:r>
            <a:r>
              <a:rPr lang="en-US" dirty="0" err="1"/>
              <a:t>Piett</a:t>
            </a:r>
            <a:r>
              <a:rPr lang="en-US" dirty="0"/>
              <a:t> (Kenneth Colley) og </a:t>
            </a:r>
            <a:r>
              <a:rPr lang="en-US" dirty="0" err="1"/>
              <a:t>Logray</a:t>
            </a:r>
            <a:r>
              <a:rPr lang="en-US" dirty="0"/>
              <a:t> the Ewok (Mike Edmonds).</a:t>
            </a:r>
          </a:p>
          <a:p>
            <a:r>
              <a:rPr lang="is-IS" dirty="0"/>
              <a:t>Þúsundir aðdáenda heimsóttu ráðstefnuna helgina sem hún fór fram.</a:t>
            </a:r>
            <a:endParaRPr lang="en-IE" dirty="0"/>
          </a:p>
          <a:p>
            <a:endParaRPr lang="en-IE" dirty="0"/>
          </a:p>
        </p:txBody>
      </p:sp>
      <p:pic>
        <p:nvPicPr>
          <p:cNvPr id="3074" name="Picture 2">
            <a:extLst>
              <a:ext uri="{FF2B5EF4-FFF2-40B4-BE49-F238E27FC236}">
                <a16:creationId xmlns:a16="http://schemas.microsoft.com/office/drawing/2014/main" id="{C4421EDA-B614-40A7-8E33-9A2238AE7D70}"/>
              </a:ext>
            </a:extLst>
          </p:cNvPr>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586D6EB-9CBE-4E98-B79A-39EC69C80DBC}"/>
              </a:ext>
            </a:extLst>
          </p:cNvPr>
          <p:cNvPicPr>
            <a:picLocks noGrp="1" noChangeAspect="1" noChangeArrowheads="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5"/>
            <a:extLst>
              <a:ext uri="{FF2B5EF4-FFF2-40B4-BE49-F238E27FC236}">
                <a16:creationId xmlns:a16="http://schemas.microsoft.com/office/drawing/2014/main" id="{829E3A47-C34D-481B-9EDD-3527F1DE2960}"/>
              </a:ext>
            </a:extLst>
          </p:cNvPr>
          <p:cNvSpPr txBox="1"/>
          <p:nvPr/>
        </p:nvSpPr>
        <p:spPr>
          <a:xfrm>
            <a:off x="1397000" y="4746324"/>
            <a:ext cx="1384300" cy="369332"/>
          </a:xfrm>
          <a:prstGeom prst="rect">
            <a:avLst/>
          </a:prstGeom>
          <a:noFill/>
        </p:spPr>
        <p:txBody>
          <a:bodyPr wrap="square" rtlCol="0">
            <a:spAutoFit/>
          </a:bodyPr>
          <a:lstStyle/>
          <a:p>
            <a:pPr algn="r"/>
            <a:r>
              <a:rPr lang="en-IE" dirty="0" err="1">
                <a:hlinkClick r:id="rId5"/>
              </a:rPr>
              <a:t>Heimild</a:t>
            </a:r>
            <a:endParaRPr lang="en-IE" dirty="0"/>
          </a:p>
        </p:txBody>
      </p:sp>
    </p:spTree>
    <p:extLst>
      <p:ext uri="{BB962C8B-B14F-4D97-AF65-F5344CB8AC3E}">
        <p14:creationId xmlns:p14="http://schemas.microsoft.com/office/powerpoint/2010/main" val="230618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A41445-4ACE-4424-BFFE-305FB79B27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4404" y="316041"/>
            <a:ext cx="5394462" cy="5856159"/>
          </a:xfrm>
          <a:prstGeom prst="rect">
            <a:avLst/>
          </a:prstGeom>
        </p:spPr>
      </p:pic>
      <p:sp>
        <p:nvSpPr>
          <p:cNvPr id="3" name="Text Placeholder 2">
            <a:extLst>
              <a:ext uri="{FF2B5EF4-FFF2-40B4-BE49-F238E27FC236}">
                <a16:creationId xmlns:a16="http://schemas.microsoft.com/office/drawing/2014/main" id="{035783F7-4F0B-474E-9452-AB0B59CEA517}"/>
              </a:ext>
            </a:extLst>
          </p:cNvPr>
          <p:cNvSpPr>
            <a:spLocks noGrp="1"/>
          </p:cNvSpPr>
          <p:nvPr>
            <p:ph type="body" sz="quarter" idx="14"/>
          </p:nvPr>
        </p:nvSpPr>
        <p:spPr>
          <a:xfrm>
            <a:off x="6793918" y="3209365"/>
            <a:ext cx="4902027" cy="968329"/>
          </a:xfrm>
        </p:spPr>
        <p:txBody>
          <a:bodyPr/>
          <a:lstStyle/>
          <a:p>
            <a:r>
              <a:rPr lang="en-IE" dirty="0"/>
              <a:t>NÝTTU ÞÉR ÁHRIF AÐDÁENDAHÓPA</a:t>
            </a:r>
          </a:p>
        </p:txBody>
      </p:sp>
      <p:sp>
        <p:nvSpPr>
          <p:cNvPr id="4" name="Text Placeholder 3">
            <a:extLst>
              <a:ext uri="{FF2B5EF4-FFF2-40B4-BE49-F238E27FC236}">
                <a16:creationId xmlns:a16="http://schemas.microsoft.com/office/drawing/2014/main" id="{306F49EF-F1AB-4833-9A9D-B9935B2A0EB8}"/>
              </a:ext>
            </a:extLst>
          </p:cNvPr>
          <p:cNvSpPr>
            <a:spLocks noGrp="1"/>
          </p:cNvSpPr>
          <p:nvPr>
            <p:ph type="body" sz="quarter" idx="15"/>
          </p:nvPr>
        </p:nvSpPr>
        <p:spPr>
          <a:solidFill>
            <a:srgbClr val="1198D1"/>
          </a:solidFill>
        </p:spPr>
        <p:txBody>
          <a:bodyPr/>
          <a:lstStyle/>
          <a:p>
            <a:r>
              <a:rPr lang="en-IE" dirty="0"/>
              <a:t>3</a:t>
            </a:r>
          </a:p>
        </p:txBody>
      </p:sp>
      <p:sp>
        <p:nvSpPr>
          <p:cNvPr id="5" name="Text Placeholder 4">
            <a:extLst>
              <a:ext uri="{FF2B5EF4-FFF2-40B4-BE49-F238E27FC236}">
                <a16:creationId xmlns:a16="http://schemas.microsoft.com/office/drawing/2014/main" id="{31D0A785-DE70-43EB-BAEE-5FE889806743}"/>
              </a:ext>
            </a:extLst>
          </p:cNvPr>
          <p:cNvSpPr>
            <a:spLocks noGrp="1"/>
          </p:cNvSpPr>
          <p:nvPr>
            <p:ph type="body" sz="quarter" idx="16"/>
          </p:nvPr>
        </p:nvSpPr>
        <p:spPr>
          <a:xfrm>
            <a:off x="6843009" y="4541943"/>
            <a:ext cx="4902027" cy="968329"/>
          </a:xfrm>
        </p:spPr>
        <p:txBody>
          <a:bodyPr/>
          <a:lstStyle/>
          <a:p>
            <a:r>
              <a:rPr lang="en-IE" dirty="0"/>
              <a:t>EFNI ÚTBÚIÐ AF NOTENDUM</a:t>
            </a:r>
          </a:p>
        </p:txBody>
      </p:sp>
      <p:sp>
        <p:nvSpPr>
          <p:cNvPr id="6" name="Text Placeholder 5">
            <a:extLst>
              <a:ext uri="{FF2B5EF4-FFF2-40B4-BE49-F238E27FC236}">
                <a16:creationId xmlns:a16="http://schemas.microsoft.com/office/drawing/2014/main" id="{F9CC331F-DCE0-43EC-BED4-BD6FCE48B188}"/>
              </a:ext>
            </a:extLst>
          </p:cNvPr>
          <p:cNvSpPr>
            <a:spLocks noGrp="1"/>
          </p:cNvSpPr>
          <p:nvPr>
            <p:ph type="body" sz="quarter" idx="17"/>
          </p:nvPr>
        </p:nvSpPr>
        <p:spPr>
          <a:solidFill>
            <a:srgbClr val="F5B020"/>
          </a:solidFill>
        </p:spPr>
        <p:txBody>
          <a:bodyPr/>
          <a:lstStyle/>
          <a:p>
            <a:r>
              <a:rPr lang="en-IE" dirty="0"/>
              <a:t>4</a:t>
            </a:r>
          </a:p>
        </p:txBody>
      </p:sp>
      <p:sp>
        <p:nvSpPr>
          <p:cNvPr id="7" name="Text Placeholder 6">
            <a:extLst>
              <a:ext uri="{FF2B5EF4-FFF2-40B4-BE49-F238E27FC236}">
                <a16:creationId xmlns:a16="http://schemas.microsoft.com/office/drawing/2014/main" id="{9211FD49-601F-482F-8ABE-16EAFC4D3CD5}"/>
              </a:ext>
            </a:extLst>
          </p:cNvPr>
          <p:cNvSpPr>
            <a:spLocks noGrp="1"/>
          </p:cNvSpPr>
          <p:nvPr>
            <p:ph type="body" sz="quarter" idx="18"/>
          </p:nvPr>
        </p:nvSpPr>
        <p:spPr>
          <a:xfrm>
            <a:off x="6815095" y="5740643"/>
            <a:ext cx="4902027" cy="968329"/>
          </a:xfrm>
        </p:spPr>
        <p:txBody>
          <a:bodyPr/>
          <a:lstStyle/>
          <a:p>
            <a:r>
              <a:rPr lang="en-IE" dirty="0"/>
              <a:t>SKÆRULIÐAMARKAÐSSETNING, ÁHRIFAVALDAR OG FRÆGT FÓLK</a:t>
            </a:r>
          </a:p>
        </p:txBody>
      </p:sp>
      <p:sp>
        <p:nvSpPr>
          <p:cNvPr id="8" name="Text Placeholder 7">
            <a:extLst>
              <a:ext uri="{FF2B5EF4-FFF2-40B4-BE49-F238E27FC236}">
                <a16:creationId xmlns:a16="http://schemas.microsoft.com/office/drawing/2014/main" id="{ED1293A3-DD98-4A91-8793-5610CCC43F20}"/>
              </a:ext>
            </a:extLst>
          </p:cNvPr>
          <p:cNvSpPr>
            <a:spLocks noGrp="1"/>
          </p:cNvSpPr>
          <p:nvPr>
            <p:ph type="body" sz="quarter" idx="19"/>
          </p:nvPr>
        </p:nvSpPr>
        <p:spPr>
          <a:solidFill>
            <a:srgbClr val="DD1B50"/>
          </a:solidFill>
        </p:spPr>
        <p:txBody>
          <a:bodyPr/>
          <a:lstStyle/>
          <a:p>
            <a:r>
              <a:rPr lang="en-IE" dirty="0"/>
              <a:t>5</a:t>
            </a:r>
          </a:p>
        </p:txBody>
      </p:sp>
      <p:sp>
        <p:nvSpPr>
          <p:cNvPr id="9" name="Text Placeholder 8">
            <a:extLst>
              <a:ext uri="{FF2B5EF4-FFF2-40B4-BE49-F238E27FC236}">
                <a16:creationId xmlns:a16="http://schemas.microsoft.com/office/drawing/2014/main" id="{48D2091F-8325-453B-9688-9A200775695F}"/>
              </a:ext>
            </a:extLst>
          </p:cNvPr>
          <p:cNvSpPr>
            <a:spLocks noGrp="1"/>
          </p:cNvSpPr>
          <p:nvPr>
            <p:ph type="body" sz="quarter" idx="13"/>
          </p:nvPr>
        </p:nvSpPr>
        <p:spPr>
          <a:xfrm>
            <a:off x="114301" y="666750"/>
            <a:ext cx="5404446" cy="2102994"/>
          </a:xfrm>
          <a:solidFill>
            <a:srgbClr val="E45E32"/>
          </a:solidFill>
        </p:spPr>
        <p:txBody>
          <a:bodyPr>
            <a:normAutofit/>
          </a:bodyPr>
          <a:lstStyle/>
          <a:p>
            <a:pPr algn="ctr"/>
            <a:endParaRPr lang="en-IE" dirty="0"/>
          </a:p>
          <a:p>
            <a:pPr algn="ctr"/>
            <a:r>
              <a:rPr lang="en-IE" dirty="0"/>
              <a:t>KENNSLUPAKKI 4 YFIRLIT</a:t>
            </a:r>
          </a:p>
        </p:txBody>
      </p:sp>
      <p:sp>
        <p:nvSpPr>
          <p:cNvPr id="10" name="Text Placeholder 9">
            <a:extLst>
              <a:ext uri="{FF2B5EF4-FFF2-40B4-BE49-F238E27FC236}">
                <a16:creationId xmlns:a16="http://schemas.microsoft.com/office/drawing/2014/main" id="{63B1B6F9-E9F5-4C3D-8083-407FB5B0362D}"/>
              </a:ext>
            </a:extLst>
          </p:cNvPr>
          <p:cNvSpPr>
            <a:spLocks noGrp="1"/>
          </p:cNvSpPr>
          <p:nvPr>
            <p:ph type="body" sz="quarter" idx="20"/>
          </p:nvPr>
        </p:nvSpPr>
        <p:spPr>
          <a:xfrm>
            <a:off x="5837978" y="2096644"/>
            <a:ext cx="685799" cy="635000"/>
          </a:xfrm>
          <a:solidFill>
            <a:srgbClr val="91BE46"/>
          </a:solidFill>
        </p:spPr>
        <p:txBody>
          <a:bodyPr/>
          <a:lstStyle/>
          <a:p>
            <a:r>
              <a:rPr lang="en-IE" dirty="0"/>
              <a:t>2</a:t>
            </a:r>
          </a:p>
        </p:txBody>
      </p:sp>
      <p:sp>
        <p:nvSpPr>
          <p:cNvPr id="11" name="Text Placeholder 10">
            <a:extLst>
              <a:ext uri="{FF2B5EF4-FFF2-40B4-BE49-F238E27FC236}">
                <a16:creationId xmlns:a16="http://schemas.microsoft.com/office/drawing/2014/main" id="{1A0D5563-DFEE-4E92-A484-A9AE49B1A2DB}"/>
              </a:ext>
            </a:extLst>
          </p:cNvPr>
          <p:cNvSpPr>
            <a:spLocks noGrp="1"/>
          </p:cNvSpPr>
          <p:nvPr>
            <p:ph type="body" sz="quarter" idx="21"/>
          </p:nvPr>
        </p:nvSpPr>
        <p:spPr>
          <a:solidFill>
            <a:srgbClr val="9A2E90"/>
          </a:solidFill>
        </p:spPr>
        <p:txBody>
          <a:bodyPr/>
          <a:lstStyle/>
          <a:p>
            <a:r>
              <a:rPr lang="en-IE" dirty="0"/>
              <a:t>1</a:t>
            </a:r>
          </a:p>
        </p:txBody>
      </p:sp>
      <p:sp>
        <p:nvSpPr>
          <p:cNvPr id="12" name="Text Placeholder 11">
            <a:extLst>
              <a:ext uri="{FF2B5EF4-FFF2-40B4-BE49-F238E27FC236}">
                <a16:creationId xmlns:a16="http://schemas.microsoft.com/office/drawing/2014/main" id="{A0B62811-2390-4DA8-B1CF-474D80A3C3F9}"/>
              </a:ext>
            </a:extLst>
          </p:cNvPr>
          <p:cNvSpPr>
            <a:spLocks noGrp="1"/>
          </p:cNvSpPr>
          <p:nvPr>
            <p:ph type="body" sz="quarter" idx="22"/>
          </p:nvPr>
        </p:nvSpPr>
        <p:spPr/>
        <p:txBody>
          <a:bodyPr/>
          <a:lstStyle/>
          <a:p>
            <a:r>
              <a:rPr lang="en-IE" dirty="0"/>
              <a:t>AF HVERJU ÞARF POPPMENNINGARFERÐAÞJÓNUSTA SÉRSTAKA MARKAÐSSETNINGU?</a:t>
            </a:r>
          </a:p>
        </p:txBody>
      </p:sp>
      <p:sp>
        <p:nvSpPr>
          <p:cNvPr id="13" name="Text Placeholder 12">
            <a:extLst>
              <a:ext uri="{FF2B5EF4-FFF2-40B4-BE49-F238E27FC236}">
                <a16:creationId xmlns:a16="http://schemas.microsoft.com/office/drawing/2014/main" id="{3C4C16BC-29DF-473A-9283-0DEE1C3E35A1}"/>
              </a:ext>
            </a:extLst>
          </p:cNvPr>
          <p:cNvSpPr>
            <a:spLocks noGrp="1"/>
          </p:cNvSpPr>
          <p:nvPr>
            <p:ph type="body" sz="quarter" idx="23"/>
          </p:nvPr>
        </p:nvSpPr>
        <p:spPr>
          <a:xfrm>
            <a:off x="6843008" y="1876787"/>
            <a:ext cx="4902027" cy="968329"/>
          </a:xfrm>
        </p:spPr>
        <p:txBody>
          <a:bodyPr/>
          <a:lstStyle/>
          <a:p>
            <a:r>
              <a:rPr lang="en-IE" dirty="0"/>
              <a:t>BYGGÐU UPP ÞITT VÖRUMERKI FYRIR POPPMENNINGARFERÐAÞJÓNUSTU</a:t>
            </a:r>
          </a:p>
        </p:txBody>
      </p:sp>
      <p:sp>
        <p:nvSpPr>
          <p:cNvPr id="14" name="TextBox 13">
            <a:extLst>
              <a:ext uri="{FF2B5EF4-FFF2-40B4-BE49-F238E27FC236}">
                <a16:creationId xmlns:a16="http://schemas.microsoft.com/office/drawing/2014/main" id="{93C94022-3C7F-48E2-9642-20F0513F6AF1}"/>
              </a:ext>
            </a:extLst>
          </p:cNvPr>
          <p:cNvSpPr txBox="1"/>
          <p:nvPr/>
        </p:nvSpPr>
        <p:spPr>
          <a:xfrm>
            <a:off x="437437" y="6311243"/>
            <a:ext cx="4970941" cy="461665"/>
          </a:xfrm>
          <a:prstGeom prst="rect">
            <a:avLst/>
          </a:prstGeom>
          <a:noFill/>
        </p:spPr>
        <p:txBody>
          <a:bodyPr wrap="square">
            <a:spAutoFit/>
          </a:bodyPr>
          <a:lstStyle/>
          <a:p>
            <a:r>
              <a:rPr lang="en-US" sz="800" dirty="0" err="1">
                <a:solidFill>
                  <a:srgbClr val="323338"/>
                </a:solidFill>
              </a:rPr>
              <a:t>Þetta</a:t>
            </a:r>
            <a:r>
              <a:rPr lang="en-US" sz="800" dirty="0">
                <a:solidFill>
                  <a:srgbClr val="323338"/>
                </a:solidFill>
              </a:rPr>
              <a:t> </a:t>
            </a:r>
            <a:r>
              <a:rPr lang="en-US" sz="800" dirty="0" err="1">
                <a:solidFill>
                  <a:srgbClr val="323338"/>
                </a:solidFill>
              </a:rPr>
              <a:t>verkefni</a:t>
            </a:r>
            <a:r>
              <a:rPr lang="en-US" sz="800" dirty="0">
                <a:solidFill>
                  <a:srgbClr val="323338"/>
                </a:solidFill>
              </a:rPr>
              <a:t> </a:t>
            </a:r>
            <a:r>
              <a:rPr lang="en-US" sz="800" dirty="0" err="1">
                <a:solidFill>
                  <a:srgbClr val="323338"/>
                </a:solidFill>
              </a:rPr>
              <a:t>hefur</a:t>
            </a:r>
            <a:r>
              <a:rPr lang="en-US" sz="800" dirty="0">
                <a:solidFill>
                  <a:srgbClr val="323338"/>
                </a:solidFill>
              </a:rPr>
              <a:t> </a:t>
            </a:r>
            <a:r>
              <a:rPr lang="en-US" sz="800" dirty="0" err="1">
                <a:solidFill>
                  <a:srgbClr val="323338"/>
                </a:solidFill>
              </a:rPr>
              <a:t>hlotið</a:t>
            </a:r>
            <a:r>
              <a:rPr lang="en-US" sz="800" dirty="0">
                <a:solidFill>
                  <a:srgbClr val="323338"/>
                </a:solidFill>
              </a:rPr>
              <a:t> </a:t>
            </a:r>
            <a:r>
              <a:rPr lang="en-US" sz="800" dirty="0" err="1">
                <a:solidFill>
                  <a:srgbClr val="323338"/>
                </a:solidFill>
              </a:rPr>
              <a:t>styrk</a:t>
            </a:r>
            <a:r>
              <a:rPr lang="en-US" sz="800" dirty="0">
                <a:solidFill>
                  <a:srgbClr val="323338"/>
                </a:solidFill>
              </a:rPr>
              <a:t> </a:t>
            </a:r>
            <a:r>
              <a:rPr lang="en-US" sz="800" dirty="0" err="1">
                <a:solidFill>
                  <a:srgbClr val="323338"/>
                </a:solidFill>
              </a:rPr>
              <a:t>frá</a:t>
            </a:r>
            <a:r>
              <a:rPr lang="en-US" sz="800" dirty="0">
                <a:solidFill>
                  <a:srgbClr val="323338"/>
                </a:solidFill>
              </a:rPr>
              <a:t> </a:t>
            </a:r>
            <a:r>
              <a:rPr lang="en-US" sz="800" dirty="0" err="1">
                <a:solidFill>
                  <a:srgbClr val="323338"/>
                </a:solidFill>
              </a:rPr>
              <a:t>framkvæmdastjórn</a:t>
            </a:r>
            <a:r>
              <a:rPr lang="en-US" sz="800" dirty="0">
                <a:solidFill>
                  <a:srgbClr val="323338"/>
                </a:solidFill>
              </a:rPr>
              <a:t> </a:t>
            </a:r>
            <a:r>
              <a:rPr lang="en-US" sz="800" dirty="0" err="1">
                <a:solidFill>
                  <a:srgbClr val="323338"/>
                </a:solidFill>
              </a:rPr>
              <a:t>Evrópusambandsins</a:t>
            </a:r>
            <a:r>
              <a:rPr lang="en-US" sz="800" dirty="0">
                <a:solidFill>
                  <a:srgbClr val="323338"/>
                </a:solidFill>
              </a:rPr>
              <a:t> (European Commission). </a:t>
            </a:r>
            <a:r>
              <a:rPr lang="en-US" sz="800" dirty="0" err="1">
                <a:solidFill>
                  <a:srgbClr val="323338"/>
                </a:solidFill>
              </a:rPr>
              <a:t>Þessi</a:t>
            </a:r>
            <a:r>
              <a:rPr lang="en-US" sz="800" dirty="0">
                <a:solidFill>
                  <a:srgbClr val="323338"/>
                </a:solidFill>
              </a:rPr>
              <a:t> </a:t>
            </a:r>
            <a:r>
              <a:rPr lang="en-US" sz="800" dirty="0" err="1">
                <a:solidFill>
                  <a:srgbClr val="323338"/>
                </a:solidFill>
              </a:rPr>
              <a:t>útgáfa</a:t>
            </a:r>
            <a:r>
              <a:rPr lang="en-US" sz="800" dirty="0">
                <a:solidFill>
                  <a:srgbClr val="323338"/>
                </a:solidFill>
              </a:rPr>
              <a:t> </a:t>
            </a:r>
            <a:r>
              <a:rPr lang="en-US" sz="800" dirty="0" err="1">
                <a:solidFill>
                  <a:srgbClr val="323338"/>
                </a:solidFill>
              </a:rPr>
              <a:t>endurspeglar</a:t>
            </a:r>
            <a:r>
              <a:rPr lang="en-US" sz="800" dirty="0">
                <a:solidFill>
                  <a:srgbClr val="323338"/>
                </a:solidFill>
              </a:rPr>
              <a:t> </a:t>
            </a:r>
            <a:r>
              <a:rPr lang="en-US" sz="800" dirty="0" err="1">
                <a:solidFill>
                  <a:srgbClr val="323338"/>
                </a:solidFill>
              </a:rPr>
              <a:t>aðeins</a:t>
            </a:r>
            <a:r>
              <a:rPr lang="en-US" sz="800" dirty="0">
                <a:solidFill>
                  <a:srgbClr val="323338"/>
                </a:solidFill>
              </a:rPr>
              <a:t> </a:t>
            </a:r>
            <a:r>
              <a:rPr lang="en-US" sz="800" dirty="0" err="1">
                <a:solidFill>
                  <a:srgbClr val="323338"/>
                </a:solidFill>
              </a:rPr>
              <a:t>sjónarmið</a:t>
            </a:r>
            <a:r>
              <a:rPr lang="en-US" sz="800" dirty="0">
                <a:solidFill>
                  <a:srgbClr val="323338"/>
                </a:solidFill>
              </a:rPr>
              <a:t> </a:t>
            </a:r>
            <a:r>
              <a:rPr lang="en-US" sz="800" dirty="0" err="1">
                <a:solidFill>
                  <a:srgbClr val="323338"/>
                </a:solidFill>
              </a:rPr>
              <a:t>höfunda</a:t>
            </a:r>
            <a:r>
              <a:rPr lang="en-US" sz="800" dirty="0">
                <a:solidFill>
                  <a:srgbClr val="323338"/>
                </a:solidFill>
              </a:rPr>
              <a:t> og </a:t>
            </a:r>
            <a:r>
              <a:rPr lang="en-US" sz="800" dirty="0" err="1">
                <a:solidFill>
                  <a:srgbClr val="323338"/>
                </a:solidFill>
              </a:rPr>
              <a:t>framkvæmdastjórnin</a:t>
            </a:r>
            <a:r>
              <a:rPr lang="en-US" sz="800" dirty="0">
                <a:solidFill>
                  <a:srgbClr val="323338"/>
                </a:solidFill>
              </a:rPr>
              <a:t> </a:t>
            </a:r>
            <a:r>
              <a:rPr lang="en-US" sz="800" dirty="0" err="1">
                <a:solidFill>
                  <a:srgbClr val="323338"/>
                </a:solidFill>
              </a:rPr>
              <a:t>getur</a:t>
            </a:r>
            <a:r>
              <a:rPr lang="en-US" sz="800" dirty="0">
                <a:solidFill>
                  <a:srgbClr val="323338"/>
                </a:solidFill>
              </a:rPr>
              <a:t> </a:t>
            </a:r>
            <a:r>
              <a:rPr lang="en-US" sz="800" dirty="0" err="1">
                <a:solidFill>
                  <a:srgbClr val="323338"/>
                </a:solidFill>
              </a:rPr>
              <a:t>ekki</a:t>
            </a:r>
            <a:r>
              <a:rPr lang="en-US" sz="800" dirty="0">
                <a:solidFill>
                  <a:srgbClr val="323338"/>
                </a:solidFill>
              </a:rPr>
              <a:t> </a:t>
            </a:r>
            <a:r>
              <a:rPr lang="en-US" sz="800" dirty="0" err="1">
                <a:solidFill>
                  <a:srgbClr val="323338"/>
                </a:solidFill>
              </a:rPr>
              <a:t>borið</a:t>
            </a:r>
            <a:r>
              <a:rPr lang="en-US" sz="800" dirty="0">
                <a:solidFill>
                  <a:srgbClr val="323338"/>
                </a:solidFill>
              </a:rPr>
              <a:t> </a:t>
            </a:r>
            <a:r>
              <a:rPr lang="en-US" sz="800" dirty="0" err="1">
                <a:solidFill>
                  <a:srgbClr val="323338"/>
                </a:solidFill>
              </a:rPr>
              <a:t>ábyrgð</a:t>
            </a:r>
            <a:r>
              <a:rPr lang="en-US" sz="800" dirty="0">
                <a:solidFill>
                  <a:srgbClr val="323338"/>
                </a:solidFill>
              </a:rPr>
              <a:t> á </a:t>
            </a:r>
            <a:r>
              <a:rPr lang="en-US" sz="800" dirty="0" err="1">
                <a:solidFill>
                  <a:srgbClr val="323338"/>
                </a:solidFill>
              </a:rPr>
              <a:t>hvernig</a:t>
            </a:r>
            <a:r>
              <a:rPr lang="en-US" sz="800" dirty="0">
                <a:solidFill>
                  <a:srgbClr val="323338"/>
                </a:solidFill>
              </a:rPr>
              <a:t> </a:t>
            </a:r>
            <a:r>
              <a:rPr lang="en-US" sz="800" dirty="0" err="1">
                <a:solidFill>
                  <a:srgbClr val="323338"/>
                </a:solidFill>
              </a:rPr>
              <a:t>upplýsingarnar</a:t>
            </a:r>
            <a:r>
              <a:rPr lang="en-US" sz="800" dirty="0">
                <a:solidFill>
                  <a:srgbClr val="323338"/>
                </a:solidFill>
              </a:rPr>
              <a:t> </a:t>
            </a:r>
            <a:r>
              <a:rPr lang="en-US" sz="800" dirty="0" err="1">
                <a:solidFill>
                  <a:srgbClr val="323338"/>
                </a:solidFill>
              </a:rPr>
              <a:t>sem</a:t>
            </a:r>
            <a:r>
              <a:rPr lang="en-US" sz="800" dirty="0">
                <a:solidFill>
                  <a:srgbClr val="323338"/>
                </a:solidFill>
              </a:rPr>
              <a:t> </a:t>
            </a:r>
            <a:r>
              <a:rPr lang="en-US" sz="800" dirty="0" err="1">
                <a:solidFill>
                  <a:srgbClr val="323338"/>
                </a:solidFill>
              </a:rPr>
              <a:t>hér</a:t>
            </a:r>
            <a:r>
              <a:rPr lang="en-US" sz="800" dirty="0">
                <a:solidFill>
                  <a:srgbClr val="323338"/>
                </a:solidFill>
              </a:rPr>
              <a:t> </a:t>
            </a:r>
            <a:r>
              <a:rPr lang="en-US" sz="800" dirty="0" err="1">
                <a:solidFill>
                  <a:srgbClr val="323338"/>
                </a:solidFill>
              </a:rPr>
              <a:t>birtast</a:t>
            </a:r>
            <a:r>
              <a:rPr lang="en-US" sz="800" dirty="0">
                <a:solidFill>
                  <a:srgbClr val="323338"/>
                </a:solidFill>
              </a:rPr>
              <a:t> </a:t>
            </a:r>
            <a:r>
              <a:rPr lang="en-US" sz="800" dirty="0" err="1">
                <a:solidFill>
                  <a:srgbClr val="323338"/>
                </a:solidFill>
              </a:rPr>
              <a:t>eru</a:t>
            </a:r>
            <a:r>
              <a:rPr lang="en-US" sz="800" dirty="0">
                <a:solidFill>
                  <a:srgbClr val="323338"/>
                </a:solidFill>
              </a:rPr>
              <a:t> </a:t>
            </a:r>
            <a:r>
              <a:rPr lang="en-US" sz="800" dirty="0" err="1">
                <a:solidFill>
                  <a:srgbClr val="323338"/>
                </a:solidFill>
              </a:rPr>
              <a:t>notaðar</a:t>
            </a:r>
            <a:r>
              <a:rPr lang="en-US" sz="800" dirty="0">
                <a:solidFill>
                  <a:srgbClr val="323338"/>
                </a:solidFill>
              </a:rPr>
              <a:t>. </a:t>
            </a:r>
            <a:endParaRPr lang="en-IE" sz="800" dirty="0"/>
          </a:p>
        </p:txBody>
      </p:sp>
    </p:spTree>
    <p:extLst>
      <p:ext uri="{BB962C8B-B14F-4D97-AF65-F5344CB8AC3E}">
        <p14:creationId xmlns:p14="http://schemas.microsoft.com/office/powerpoint/2010/main" val="1271810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ass, outdoor, sky, person&#10;&#10;Description automatically generated">
            <a:extLst>
              <a:ext uri="{FF2B5EF4-FFF2-40B4-BE49-F238E27FC236}">
                <a16:creationId xmlns:a16="http://schemas.microsoft.com/office/drawing/2014/main" id="{0F458150-298B-4ED0-B50B-566EB90C20A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 xmlns:a1611="http://schemas.microsoft.com/office/drawing/2016/11/main" r:id="rId4"/>
              </a:ext>
            </a:extLst>
          </a:blip>
          <a:srcRect/>
          <a:stretch>
            <a:fillRect/>
          </a:stretch>
        </p:blipFill>
        <p:spPr/>
      </p:pic>
      <p:pic>
        <p:nvPicPr>
          <p:cNvPr id="10" name="Picture Placeholder 9" descr="A group of people in clothing walking down a street&#10;&#10;Description automatically generated with low confidence">
            <a:extLst>
              <a:ext uri="{FF2B5EF4-FFF2-40B4-BE49-F238E27FC236}">
                <a16:creationId xmlns:a16="http://schemas.microsoft.com/office/drawing/2014/main" id="{354C65F7-EDD3-41BB-8DCD-014590649996}"/>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 uri="{837473B0-CC2E-450A-ABE3-18F120FF3D39}">
                <a1611:picAttrSrcUrl xmlns="" xmlns:a1611="http://schemas.microsoft.com/office/drawing/2016/11/main" r:id="rId6"/>
              </a:ext>
            </a:extLst>
          </a:blip>
          <a:srcRect/>
          <a:stretch>
            <a:fillRect/>
          </a:stretch>
        </p:blipFill>
        <p:spPr/>
      </p:pic>
      <p:sp>
        <p:nvSpPr>
          <p:cNvPr id="4" name="Text Placeholder 3">
            <a:extLst>
              <a:ext uri="{FF2B5EF4-FFF2-40B4-BE49-F238E27FC236}">
                <a16:creationId xmlns:a16="http://schemas.microsoft.com/office/drawing/2014/main" id="{6C42E581-9F3C-4BC8-8C67-36F308BBE230}"/>
              </a:ext>
            </a:extLst>
          </p:cNvPr>
          <p:cNvSpPr>
            <a:spLocks noGrp="1"/>
          </p:cNvSpPr>
          <p:nvPr>
            <p:ph type="body" sz="quarter" idx="13"/>
          </p:nvPr>
        </p:nvSpPr>
        <p:spPr>
          <a:xfrm>
            <a:off x="4635221" y="1381861"/>
            <a:ext cx="7366279" cy="1791502"/>
          </a:xfrm>
        </p:spPr>
        <p:txBody>
          <a:bodyPr>
            <a:noAutofit/>
          </a:bodyPr>
          <a:lstStyle/>
          <a:p>
            <a:r>
              <a:rPr lang="en-US" sz="2800" b="0" i="0" dirty="0" err="1">
                <a:solidFill>
                  <a:srgbClr val="050505"/>
                </a:solidFill>
                <a:effectLst/>
              </a:rPr>
              <a:t>Hin</a:t>
            </a:r>
            <a:r>
              <a:rPr lang="en-US" sz="2800" b="0" i="0" dirty="0">
                <a:solidFill>
                  <a:srgbClr val="050505"/>
                </a:solidFill>
                <a:effectLst/>
              </a:rPr>
              <a:t> </a:t>
            </a:r>
            <a:r>
              <a:rPr lang="en-US" sz="2800" b="0" i="0" dirty="0" err="1">
                <a:solidFill>
                  <a:srgbClr val="050505"/>
                </a:solidFill>
                <a:effectLst/>
              </a:rPr>
              <a:t>árlega</a:t>
            </a:r>
            <a:r>
              <a:rPr lang="en-US" sz="2800" b="0" i="0" dirty="0">
                <a:solidFill>
                  <a:srgbClr val="050505"/>
                </a:solidFill>
                <a:effectLst/>
              </a:rPr>
              <a:t> </a:t>
            </a:r>
            <a:r>
              <a:rPr lang="en-US" sz="2800" b="0" i="0" dirty="0" err="1">
                <a:solidFill>
                  <a:srgbClr val="050505"/>
                </a:solidFill>
                <a:effectLst/>
              </a:rPr>
              <a:t>víkingahátíð</a:t>
            </a:r>
            <a:r>
              <a:rPr lang="en-US" sz="2800" b="0" i="0" dirty="0">
                <a:solidFill>
                  <a:srgbClr val="050505"/>
                </a:solidFill>
                <a:effectLst/>
              </a:rPr>
              <a:t> JORVIK </a:t>
            </a:r>
            <a:r>
              <a:rPr lang="en-US" sz="2800" b="0" i="0" dirty="0" err="1">
                <a:solidFill>
                  <a:srgbClr val="050505"/>
                </a:solidFill>
                <a:effectLst/>
              </a:rPr>
              <a:t>er</a:t>
            </a:r>
            <a:r>
              <a:rPr lang="en-US" sz="2800" b="0" i="0" dirty="0">
                <a:solidFill>
                  <a:srgbClr val="050505"/>
                </a:solidFill>
                <a:effectLst/>
              </a:rPr>
              <a:t> </a:t>
            </a:r>
            <a:r>
              <a:rPr lang="en-US" sz="2800" b="0" i="0" dirty="0" err="1">
                <a:solidFill>
                  <a:srgbClr val="050505"/>
                </a:solidFill>
                <a:effectLst/>
              </a:rPr>
              <a:t>viðurkennd</a:t>
            </a:r>
            <a:r>
              <a:rPr lang="en-US" sz="2800" b="0" i="0" dirty="0">
                <a:solidFill>
                  <a:srgbClr val="050505"/>
                </a:solidFill>
                <a:effectLst/>
              </a:rPr>
              <a:t> </a:t>
            </a:r>
            <a:r>
              <a:rPr lang="en-US" sz="2800" b="0" i="0" dirty="0" err="1">
                <a:solidFill>
                  <a:srgbClr val="050505"/>
                </a:solidFill>
                <a:effectLst/>
              </a:rPr>
              <a:t>sem</a:t>
            </a:r>
            <a:r>
              <a:rPr lang="en-US" sz="2800" b="0" i="0" dirty="0">
                <a:solidFill>
                  <a:srgbClr val="050505"/>
                </a:solidFill>
                <a:effectLst/>
              </a:rPr>
              <a:t> </a:t>
            </a:r>
            <a:r>
              <a:rPr lang="en-US" sz="2800" b="0" i="0" dirty="0" err="1">
                <a:solidFill>
                  <a:srgbClr val="050505"/>
                </a:solidFill>
                <a:effectLst/>
              </a:rPr>
              <a:t>sú</a:t>
            </a:r>
            <a:r>
              <a:rPr lang="en-US" sz="2800" b="0" i="0" dirty="0">
                <a:solidFill>
                  <a:srgbClr val="050505"/>
                </a:solidFill>
                <a:effectLst/>
              </a:rPr>
              <a:t> </a:t>
            </a:r>
            <a:r>
              <a:rPr lang="en-US" sz="2800" b="0" i="0" dirty="0" err="1">
                <a:solidFill>
                  <a:srgbClr val="050505"/>
                </a:solidFill>
                <a:effectLst/>
              </a:rPr>
              <a:t>stærsta</a:t>
            </a:r>
            <a:r>
              <a:rPr lang="en-US" sz="2800" b="0" i="0" dirty="0">
                <a:solidFill>
                  <a:srgbClr val="050505"/>
                </a:solidFill>
                <a:effectLst/>
              </a:rPr>
              <a:t> </a:t>
            </a:r>
            <a:r>
              <a:rPr lang="en-US" sz="2800" b="0" i="0" dirty="0" err="1">
                <a:solidFill>
                  <a:srgbClr val="050505"/>
                </a:solidFill>
                <a:effectLst/>
              </a:rPr>
              <a:t>sinnar</a:t>
            </a:r>
            <a:r>
              <a:rPr lang="en-US" sz="2800" b="0" i="0" dirty="0">
                <a:solidFill>
                  <a:srgbClr val="050505"/>
                </a:solidFill>
                <a:effectLst/>
              </a:rPr>
              <a:t> </a:t>
            </a:r>
            <a:r>
              <a:rPr lang="en-US" sz="2800" b="0" i="0" dirty="0" err="1">
                <a:solidFill>
                  <a:srgbClr val="050505"/>
                </a:solidFill>
                <a:effectLst/>
              </a:rPr>
              <a:t>tegundar</a:t>
            </a:r>
            <a:r>
              <a:rPr lang="en-US" sz="2800" b="0" i="0" dirty="0">
                <a:solidFill>
                  <a:srgbClr val="050505"/>
                </a:solidFill>
                <a:effectLst/>
              </a:rPr>
              <a:t> í </a:t>
            </a:r>
            <a:r>
              <a:rPr lang="en-US" sz="2800" b="0" i="0" dirty="0" err="1">
                <a:solidFill>
                  <a:srgbClr val="050505"/>
                </a:solidFill>
                <a:effectLst/>
              </a:rPr>
              <a:t>Evrópu</a:t>
            </a:r>
            <a:r>
              <a:rPr lang="en-US" sz="2800" b="0" dirty="0">
                <a:solidFill>
                  <a:srgbClr val="050505"/>
                </a:solidFill>
              </a:rPr>
              <a:t>. </a:t>
            </a:r>
            <a:r>
              <a:rPr lang="en-US" sz="2800" b="0" dirty="0" err="1">
                <a:solidFill>
                  <a:srgbClr val="050505"/>
                </a:solidFill>
              </a:rPr>
              <a:t>Hátíðarhöldin</a:t>
            </a:r>
            <a:r>
              <a:rPr lang="en-US" sz="2800" b="0" dirty="0">
                <a:solidFill>
                  <a:srgbClr val="050505"/>
                </a:solidFill>
              </a:rPr>
              <a:t> </a:t>
            </a:r>
            <a:r>
              <a:rPr lang="en-US" sz="2800" b="0" dirty="0" err="1">
                <a:solidFill>
                  <a:srgbClr val="050505"/>
                </a:solidFill>
              </a:rPr>
              <a:t>dreifast</a:t>
            </a:r>
            <a:r>
              <a:rPr lang="en-US" sz="2800" b="0" dirty="0">
                <a:solidFill>
                  <a:srgbClr val="050505"/>
                </a:solidFill>
              </a:rPr>
              <a:t> um </a:t>
            </a:r>
            <a:r>
              <a:rPr lang="en-US" sz="2800" b="0" dirty="0" err="1">
                <a:solidFill>
                  <a:srgbClr val="050505"/>
                </a:solidFill>
              </a:rPr>
              <a:t>alla</a:t>
            </a:r>
            <a:r>
              <a:rPr lang="en-US" sz="2800" b="0" dirty="0">
                <a:solidFill>
                  <a:srgbClr val="050505"/>
                </a:solidFill>
              </a:rPr>
              <a:t> </a:t>
            </a:r>
            <a:r>
              <a:rPr lang="en-US" sz="2800" b="0" dirty="0" err="1">
                <a:solidFill>
                  <a:srgbClr val="050505"/>
                </a:solidFill>
              </a:rPr>
              <a:t>borgina</a:t>
            </a:r>
            <a:r>
              <a:rPr lang="en-US" sz="2800" b="0" dirty="0">
                <a:solidFill>
                  <a:srgbClr val="050505"/>
                </a:solidFill>
              </a:rPr>
              <a:t> </a:t>
            </a:r>
            <a:r>
              <a:rPr lang="en-US" sz="2800" b="0" dirty="0" err="1">
                <a:solidFill>
                  <a:srgbClr val="050505"/>
                </a:solidFill>
              </a:rPr>
              <a:t>þar</a:t>
            </a:r>
            <a:r>
              <a:rPr lang="en-US" sz="2800" b="0" dirty="0">
                <a:solidFill>
                  <a:srgbClr val="050505"/>
                </a:solidFill>
              </a:rPr>
              <a:t> </a:t>
            </a:r>
            <a:r>
              <a:rPr lang="en-US" sz="2800" b="0" dirty="0" err="1">
                <a:solidFill>
                  <a:srgbClr val="050505"/>
                </a:solidFill>
              </a:rPr>
              <a:t>sem</a:t>
            </a:r>
            <a:r>
              <a:rPr lang="en-US" sz="2800" b="0" dirty="0">
                <a:solidFill>
                  <a:srgbClr val="050505"/>
                </a:solidFill>
              </a:rPr>
              <a:t> </a:t>
            </a:r>
            <a:r>
              <a:rPr lang="en-US" sz="2800" b="0" dirty="0" err="1">
                <a:solidFill>
                  <a:srgbClr val="050505"/>
                </a:solidFill>
              </a:rPr>
              <a:t>haldið</a:t>
            </a:r>
            <a:r>
              <a:rPr lang="en-US" sz="2800" b="0" dirty="0">
                <a:solidFill>
                  <a:srgbClr val="050505"/>
                </a:solidFill>
              </a:rPr>
              <a:t> </a:t>
            </a:r>
            <a:r>
              <a:rPr lang="en-US" sz="2800" b="0" dirty="0" err="1">
                <a:solidFill>
                  <a:srgbClr val="050505"/>
                </a:solidFill>
              </a:rPr>
              <a:t>er</a:t>
            </a:r>
            <a:r>
              <a:rPr lang="en-US" sz="2800" b="0" dirty="0">
                <a:solidFill>
                  <a:srgbClr val="050505"/>
                </a:solidFill>
              </a:rPr>
              <a:t> </a:t>
            </a:r>
            <a:r>
              <a:rPr lang="en-US" sz="2800" b="0" dirty="0" err="1">
                <a:solidFill>
                  <a:srgbClr val="050505"/>
                </a:solidFill>
              </a:rPr>
              <a:t>upp</a:t>
            </a:r>
            <a:r>
              <a:rPr lang="en-US" sz="2800" b="0" dirty="0">
                <a:solidFill>
                  <a:srgbClr val="050505"/>
                </a:solidFill>
              </a:rPr>
              <a:t> á </a:t>
            </a:r>
            <a:r>
              <a:rPr lang="en-US" sz="2800" b="0" dirty="0" err="1">
                <a:solidFill>
                  <a:srgbClr val="050505"/>
                </a:solidFill>
              </a:rPr>
              <a:t>víkingaarfleifð</a:t>
            </a:r>
            <a:r>
              <a:rPr lang="en-US" sz="2800" b="0" dirty="0">
                <a:solidFill>
                  <a:srgbClr val="050505"/>
                </a:solidFill>
              </a:rPr>
              <a:t> York.</a:t>
            </a:r>
            <a:endParaRPr lang="en-IE" sz="2800" dirty="0"/>
          </a:p>
        </p:txBody>
      </p:sp>
      <p:sp>
        <p:nvSpPr>
          <p:cNvPr id="5" name="Text Placeholder 4">
            <a:extLst>
              <a:ext uri="{FF2B5EF4-FFF2-40B4-BE49-F238E27FC236}">
                <a16:creationId xmlns:a16="http://schemas.microsoft.com/office/drawing/2014/main" id="{70691C78-7415-47BA-93E5-E207FB310C8A}"/>
              </a:ext>
            </a:extLst>
          </p:cNvPr>
          <p:cNvSpPr>
            <a:spLocks noGrp="1"/>
          </p:cNvSpPr>
          <p:nvPr>
            <p:ph type="body" sz="quarter" idx="14"/>
          </p:nvPr>
        </p:nvSpPr>
        <p:spPr>
          <a:xfrm>
            <a:off x="7814127" y="3514922"/>
            <a:ext cx="3932304" cy="2470242"/>
          </a:xfrm>
        </p:spPr>
        <p:txBody>
          <a:bodyPr/>
          <a:lstStyle/>
          <a:p>
            <a:r>
              <a:rPr lang="en-US" sz="2000" b="0" i="0" dirty="0" err="1">
                <a:solidFill>
                  <a:srgbClr val="050505"/>
                </a:solidFill>
                <a:effectLst/>
                <a:latin typeface="inherit"/>
              </a:rPr>
              <a:t>Fjölskylduvænir</a:t>
            </a:r>
            <a:r>
              <a:rPr lang="en-US" sz="2000" b="0" i="0" dirty="0">
                <a:solidFill>
                  <a:srgbClr val="050505"/>
                </a:solidFill>
                <a:effectLst/>
                <a:latin typeface="inherit"/>
              </a:rPr>
              <a:t> </a:t>
            </a:r>
            <a:r>
              <a:rPr lang="en-US" sz="2000" b="0" i="0" dirty="0" err="1">
                <a:solidFill>
                  <a:srgbClr val="050505"/>
                </a:solidFill>
                <a:effectLst/>
                <a:latin typeface="inherit"/>
              </a:rPr>
              <a:t>viðburðir</a:t>
            </a:r>
            <a:r>
              <a:rPr lang="en-US" sz="2000" b="0" i="0" dirty="0">
                <a:solidFill>
                  <a:srgbClr val="050505"/>
                </a:solidFill>
                <a:effectLst/>
                <a:latin typeface="inherit"/>
              </a:rPr>
              <a:t>, </a:t>
            </a:r>
            <a:r>
              <a:rPr lang="en-US" sz="2000" b="0" i="0" dirty="0" err="1">
                <a:solidFill>
                  <a:srgbClr val="050505"/>
                </a:solidFill>
                <a:effectLst/>
                <a:latin typeface="inherit"/>
              </a:rPr>
              <a:t>fyrirlestrar</a:t>
            </a:r>
            <a:r>
              <a:rPr lang="en-US" sz="2000" b="0" i="0" dirty="0">
                <a:solidFill>
                  <a:srgbClr val="050505"/>
                </a:solidFill>
                <a:effectLst/>
                <a:latin typeface="inherit"/>
              </a:rPr>
              <a:t>, </a:t>
            </a:r>
            <a:r>
              <a:rPr lang="en-US" sz="2000" b="0" i="0" dirty="0" err="1">
                <a:solidFill>
                  <a:srgbClr val="050505"/>
                </a:solidFill>
                <a:effectLst/>
                <a:latin typeface="inherit"/>
              </a:rPr>
              <a:t>skoðunarferðir</a:t>
            </a:r>
            <a:r>
              <a:rPr lang="en-US" sz="2000" b="0" i="0" dirty="0">
                <a:solidFill>
                  <a:srgbClr val="050505"/>
                </a:solidFill>
                <a:effectLst/>
                <a:latin typeface="inherit"/>
              </a:rPr>
              <a:t> og </a:t>
            </a:r>
            <a:r>
              <a:rPr lang="en-US" sz="2000" b="0" i="0" dirty="0" err="1">
                <a:solidFill>
                  <a:srgbClr val="050505"/>
                </a:solidFill>
                <a:effectLst/>
                <a:latin typeface="inherit"/>
              </a:rPr>
              <a:t>bardagar</a:t>
            </a:r>
            <a:r>
              <a:rPr lang="en-US" sz="2000" b="0" i="0" dirty="0">
                <a:solidFill>
                  <a:srgbClr val="050505"/>
                </a:solidFill>
                <a:effectLst/>
                <a:latin typeface="inherit"/>
              </a:rPr>
              <a:t> </a:t>
            </a:r>
            <a:r>
              <a:rPr lang="en-US" sz="2000" dirty="0" err="1">
                <a:solidFill>
                  <a:srgbClr val="050505"/>
                </a:solidFill>
                <a:latin typeface="inherit"/>
              </a:rPr>
              <a:t>eru</a:t>
            </a:r>
            <a:r>
              <a:rPr lang="en-US" sz="2000" dirty="0">
                <a:solidFill>
                  <a:srgbClr val="050505"/>
                </a:solidFill>
                <a:latin typeface="inherit"/>
              </a:rPr>
              <a:t> á</a:t>
            </a:r>
            <a:r>
              <a:rPr lang="en-US" sz="2000" b="0" i="0" dirty="0">
                <a:solidFill>
                  <a:srgbClr val="050505"/>
                </a:solidFill>
                <a:effectLst/>
                <a:latin typeface="inherit"/>
              </a:rPr>
              <a:t> </a:t>
            </a:r>
            <a:r>
              <a:rPr lang="en-US" sz="2000" b="0" i="0" dirty="0" err="1">
                <a:solidFill>
                  <a:srgbClr val="050505"/>
                </a:solidFill>
                <a:effectLst/>
                <a:latin typeface="inherit"/>
              </a:rPr>
              <a:t>dagskrá</a:t>
            </a:r>
            <a:r>
              <a:rPr lang="en-US" sz="2000" b="0" i="0" dirty="0">
                <a:solidFill>
                  <a:srgbClr val="050505"/>
                </a:solidFill>
                <a:effectLst/>
                <a:latin typeface="inherit"/>
              </a:rPr>
              <a:t> </a:t>
            </a:r>
            <a:r>
              <a:rPr lang="en-US" sz="2000" b="0" i="0" dirty="0" err="1">
                <a:solidFill>
                  <a:srgbClr val="050505"/>
                </a:solidFill>
                <a:effectLst/>
                <a:latin typeface="inherit"/>
              </a:rPr>
              <a:t>hátíðarinnar</a:t>
            </a:r>
            <a:r>
              <a:rPr lang="en-US" sz="2000" b="0" i="0" dirty="0">
                <a:solidFill>
                  <a:srgbClr val="050505"/>
                </a:solidFill>
                <a:effectLst/>
                <a:latin typeface="inherit"/>
              </a:rPr>
              <a:t> </a:t>
            </a:r>
            <a:r>
              <a:rPr lang="en-US" sz="2000" b="0" i="0" dirty="0" err="1">
                <a:solidFill>
                  <a:srgbClr val="050505"/>
                </a:solidFill>
                <a:effectLst/>
                <a:latin typeface="inherit"/>
              </a:rPr>
              <a:t>sem</a:t>
            </a:r>
            <a:r>
              <a:rPr lang="en-US" sz="2000" b="0" i="0" dirty="0">
                <a:solidFill>
                  <a:srgbClr val="050505"/>
                </a:solidFill>
                <a:effectLst/>
                <a:latin typeface="inherit"/>
              </a:rPr>
              <a:t> </a:t>
            </a:r>
            <a:r>
              <a:rPr lang="en-US" sz="2000" b="0" i="0" dirty="0" err="1">
                <a:solidFill>
                  <a:srgbClr val="050505"/>
                </a:solidFill>
                <a:effectLst/>
                <a:latin typeface="inherit"/>
              </a:rPr>
              <a:t>laðar</a:t>
            </a:r>
            <a:r>
              <a:rPr lang="en-US" sz="2000" b="0" i="0" dirty="0">
                <a:solidFill>
                  <a:srgbClr val="050505"/>
                </a:solidFill>
                <a:effectLst/>
                <a:latin typeface="inherit"/>
              </a:rPr>
              <a:t> </a:t>
            </a:r>
            <a:r>
              <a:rPr lang="en-US" sz="2000" b="0" i="0" dirty="0" err="1">
                <a:solidFill>
                  <a:srgbClr val="050505"/>
                </a:solidFill>
                <a:effectLst/>
                <a:latin typeface="inherit"/>
              </a:rPr>
              <a:t>að</a:t>
            </a:r>
            <a:r>
              <a:rPr lang="en-US" sz="2000" b="0" i="0" dirty="0">
                <a:solidFill>
                  <a:srgbClr val="050505"/>
                </a:solidFill>
                <a:effectLst/>
                <a:latin typeface="inherit"/>
              </a:rPr>
              <a:t> </a:t>
            </a:r>
            <a:r>
              <a:rPr lang="en-US" sz="2000" b="0" i="0" dirty="0" err="1">
                <a:solidFill>
                  <a:srgbClr val="050505"/>
                </a:solidFill>
                <a:effectLst/>
                <a:latin typeface="inherit"/>
              </a:rPr>
              <a:t>sér</a:t>
            </a:r>
            <a:r>
              <a:rPr lang="en-US" sz="2000" b="0" i="0" dirty="0">
                <a:solidFill>
                  <a:srgbClr val="050505"/>
                </a:solidFill>
                <a:effectLst/>
                <a:latin typeface="inherit"/>
              </a:rPr>
              <a:t> </a:t>
            </a:r>
            <a:r>
              <a:rPr lang="en-US" sz="2000" b="0" i="0" dirty="0" err="1">
                <a:solidFill>
                  <a:srgbClr val="050505"/>
                </a:solidFill>
                <a:effectLst/>
                <a:latin typeface="inherit"/>
              </a:rPr>
              <a:t>yfir</a:t>
            </a:r>
            <a:r>
              <a:rPr lang="en-US" sz="2000" b="0" i="0" dirty="0">
                <a:solidFill>
                  <a:srgbClr val="050505"/>
                </a:solidFill>
                <a:effectLst/>
                <a:latin typeface="inherit"/>
              </a:rPr>
              <a:t> 50.000 </a:t>
            </a:r>
            <a:r>
              <a:rPr lang="en-US" sz="2000" b="0" i="0" dirty="0" err="1">
                <a:solidFill>
                  <a:srgbClr val="050505"/>
                </a:solidFill>
                <a:effectLst/>
                <a:latin typeface="inherit"/>
              </a:rPr>
              <a:t>gesti</a:t>
            </a:r>
            <a:r>
              <a:rPr lang="en-US" sz="2000" b="0" i="0" dirty="0">
                <a:solidFill>
                  <a:srgbClr val="050505"/>
                </a:solidFill>
                <a:effectLst/>
                <a:latin typeface="inherit"/>
              </a:rPr>
              <a:t> </a:t>
            </a:r>
            <a:r>
              <a:rPr lang="en-US" sz="2000" b="0" i="0" dirty="0" err="1">
                <a:solidFill>
                  <a:srgbClr val="050505"/>
                </a:solidFill>
                <a:effectLst/>
                <a:latin typeface="inherit"/>
              </a:rPr>
              <a:t>árlega</a:t>
            </a:r>
            <a:r>
              <a:rPr lang="en-US" sz="2000" b="0" i="0" dirty="0">
                <a:solidFill>
                  <a:srgbClr val="050505"/>
                </a:solidFill>
                <a:effectLst/>
                <a:latin typeface="inherit"/>
              </a:rPr>
              <a:t>, </a:t>
            </a:r>
            <a:r>
              <a:rPr lang="en-US" sz="2000" b="0" i="0" dirty="0" err="1">
                <a:solidFill>
                  <a:srgbClr val="050505"/>
                </a:solidFill>
                <a:effectLst/>
                <a:latin typeface="inherit"/>
              </a:rPr>
              <a:t>víðsvegar</a:t>
            </a:r>
            <a:r>
              <a:rPr lang="en-US" sz="2000" b="0" i="0" dirty="0">
                <a:solidFill>
                  <a:srgbClr val="050505"/>
                </a:solidFill>
                <a:effectLst/>
                <a:latin typeface="inherit"/>
              </a:rPr>
              <a:t> </a:t>
            </a:r>
            <a:r>
              <a:rPr lang="en-US" sz="2000" b="0" i="0" dirty="0" err="1">
                <a:solidFill>
                  <a:srgbClr val="050505"/>
                </a:solidFill>
                <a:effectLst/>
                <a:latin typeface="inherit"/>
              </a:rPr>
              <a:t>að</a:t>
            </a:r>
            <a:r>
              <a:rPr lang="en-US" sz="2000" b="0" i="0" dirty="0">
                <a:solidFill>
                  <a:srgbClr val="050505"/>
                </a:solidFill>
                <a:effectLst/>
                <a:latin typeface="inherit"/>
              </a:rPr>
              <a:t> </a:t>
            </a:r>
            <a:r>
              <a:rPr lang="en-US" sz="2000" b="0" i="0" dirty="0" err="1">
                <a:solidFill>
                  <a:srgbClr val="050505"/>
                </a:solidFill>
                <a:effectLst/>
                <a:latin typeface="inherit"/>
              </a:rPr>
              <a:t>úr</a:t>
            </a:r>
            <a:r>
              <a:rPr lang="en-US" sz="2000" b="0" i="0" dirty="0">
                <a:solidFill>
                  <a:srgbClr val="050505"/>
                </a:solidFill>
                <a:effectLst/>
                <a:latin typeface="inherit"/>
              </a:rPr>
              <a:t> </a:t>
            </a:r>
            <a:r>
              <a:rPr lang="en-US" sz="2000" b="0" i="0" dirty="0" err="1">
                <a:solidFill>
                  <a:srgbClr val="050505"/>
                </a:solidFill>
                <a:effectLst/>
                <a:latin typeface="inherit"/>
              </a:rPr>
              <a:t>heiminum</a:t>
            </a:r>
            <a:r>
              <a:rPr lang="en-US" sz="2000" b="0" i="0" dirty="0">
                <a:solidFill>
                  <a:srgbClr val="050505"/>
                </a:solidFill>
                <a:effectLst/>
                <a:latin typeface="inherit"/>
              </a:rPr>
              <a:t>. </a:t>
            </a:r>
            <a:r>
              <a:rPr lang="en-US" sz="2000" b="0" i="0" dirty="0" err="1">
                <a:solidFill>
                  <a:srgbClr val="050505"/>
                </a:solidFill>
                <a:effectLst/>
                <a:latin typeface="inherit"/>
              </a:rPr>
              <a:t>Margir</a:t>
            </a:r>
            <a:r>
              <a:rPr lang="en-US" sz="2000" b="0" i="0" dirty="0">
                <a:solidFill>
                  <a:srgbClr val="050505"/>
                </a:solidFill>
                <a:effectLst/>
                <a:latin typeface="inherit"/>
              </a:rPr>
              <a:t> </a:t>
            </a:r>
            <a:r>
              <a:rPr lang="en-US" sz="2000" b="0" i="0" dirty="0" err="1">
                <a:solidFill>
                  <a:srgbClr val="050505"/>
                </a:solidFill>
                <a:effectLst/>
                <a:latin typeface="inherit"/>
              </a:rPr>
              <a:t>snúa</a:t>
            </a:r>
            <a:r>
              <a:rPr lang="en-US" sz="2000" b="0" i="0" dirty="0">
                <a:solidFill>
                  <a:srgbClr val="050505"/>
                </a:solidFill>
                <a:effectLst/>
                <a:latin typeface="inherit"/>
              </a:rPr>
              <a:t> </a:t>
            </a:r>
            <a:r>
              <a:rPr lang="en-US" sz="2000" b="0" i="0" dirty="0" err="1">
                <a:solidFill>
                  <a:srgbClr val="050505"/>
                </a:solidFill>
                <a:effectLst/>
                <a:latin typeface="inherit"/>
              </a:rPr>
              <a:t>aftur</a:t>
            </a:r>
            <a:r>
              <a:rPr lang="en-US" sz="2000" b="0" i="0" dirty="0">
                <a:solidFill>
                  <a:srgbClr val="050505"/>
                </a:solidFill>
                <a:effectLst/>
                <a:latin typeface="inherit"/>
              </a:rPr>
              <a:t> </a:t>
            </a:r>
            <a:r>
              <a:rPr lang="en-US" sz="2000" b="0" i="0" dirty="0" err="1">
                <a:solidFill>
                  <a:srgbClr val="050505"/>
                </a:solidFill>
                <a:effectLst/>
                <a:latin typeface="inherit"/>
              </a:rPr>
              <a:t>ár</a:t>
            </a:r>
            <a:r>
              <a:rPr lang="en-US" sz="2000" b="0" i="0" dirty="0">
                <a:solidFill>
                  <a:srgbClr val="050505"/>
                </a:solidFill>
                <a:effectLst/>
                <a:latin typeface="inherit"/>
              </a:rPr>
              <a:t> </a:t>
            </a:r>
            <a:r>
              <a:rPr lang="en-US" sz="2000" b="0" i="0" dirty="0" err="1">
                <a:solidFill>
                  <a:srgbClr val="050505"/>
                </a:solidFill>
                <a:effectLst/>
                <a:latin typeface="inherit"/>
              </a:rPr>
              <a:t>eftir</a:t>
            </a:r>
            <a:r>
              <a:rPr lang="en-US" sz="2000" b="0" i="0" dirty="0">
                <a:solidFill>
                  <a:srgbClr val="050505"/>
                </a:solidFill>
                <a:effectLst/>
                <a:latin typeface="inherit"/>
              </a:rPr>
              <a:t> </a:t>
            </a:r>
            <a:r>
              <a:rPr lang="en-US" sz="2000" b="0" i="0" dirty="0" err="1">
                <a:solidFill>
                  <a:srgbClr val="050505"/>
                </a:solidFill>
                <a:effectLst/>
                <a:latin typeface="inherit"/>
              </a:rPr>
              <a:t>ár</a:t>
            </a:r>
            <a:r>
              <a:rPr lang="en-US" sz="2000" b="0" i="0" dirty="0">
                <a:solidFill>
                  <a:srgbClr val="050505"/>
                </a:solidFill>
                <a:effectLst/>
                <a:latin typeface="inherit"/>
              </a:rPr>
              <a:t> </a:t>
            </a:r>
            <a:r>
              <a:rPr lang="en-US" sz="2000" b="0" i="0" dirty="0" err="1">
                <a:solidFill>
                  <a:srgbClr val="050505"/>
                </a:solidFill>
                <a:effectLst/>
                <a:latin typeface="inherit"/>
              </a:rPr>
              <a:t>til</a:t>
            </a:r>
            <a:r>
              <a:rPr lang="en-US" sz="2000" b="0" i="0" dirty="0">
                <a:solidFill>
                  <a:srgbClr val="050505"/>
                </a:solidFill>
                <a:effectLst/>
                <a:latin typeface="inherit"/>
              </a:rPr>
              <a:t> </a:t>
            </a:r>
            <a:r>
              <a:rPr lang="en-US" sz="2000" b="0" i="0" dirty="0" err="1">
                <a:solidFill>
                  <a:srgbClr val="050505"/>
                </a:solidFill>
                <a:effectLst/>
                <a:latin typeface="inherit"/>
              </a:rPr>
              <a:t>að</a:t>
            </a:r>
            <a:r>
              <a:rPr lang="en-US" sz="2000" b="0" i="0" dirty="0">
                <a:solidFill>
                  <a:srgbClr val="050505"/>
                </a:solidFill>
                <a:effectLst/>
                <a:latin typeface="inherit"/>
              </a:rPr>
              <a:t> taka </a:t>
            </a:r>
            <a:r>
              <a:rPr lang="en-US" sz="2000" b="0" i="0" dirty="0" err="1">
                <a:solidFill>
                  <a:srgbClr val="050505"/>
                </a:solidFill>
                <a:effectLst/>
                <a:latin typeface="inherit"/>
              </a:rPr>
              <a:t>þátt</a:t>
            </a:r>
            <a:r>
              <a:rPr lang="en-US" sz="2000" b="0" i="0" dirty="0">
                <a:solidFill>
                  <a:srgbClr val="050505"/>
                </a:solidFill>
                <a:effectLst/>
                <a:latin typeface="inherit"/>
              </a:rPr>
              <a:t> og </a:t>
            </a:r>
            <a:r>
              <a:rPr lang="en-US" sz="2000" b="0" i="0" dirty="0" err="1">
                <a:solidFill>
                  <a:srgbClr val="050505"/>
                </a:solidFill>
                <a:effectLst/>
                <a:latin typeface="inherit"/>
              </a:rPr>
              <a:t>njóta</a:t>
            </a:r>
            <a:r>
              <a:rPr lang="en-US" sz="2000" b="0" i="0" dirty="0">
                <a:solidFill>
                  <a:srgbClr val="050505"/>
                </a:solidFill>
                <a:effectLst/>
                <a:latin typeface="inherit"/>
              </a:rPr>
              <a:t> </a:t>
            </a:r>
            <a:r>
              <a:rPr lang="en-US" sz="2000" b="0" i="0" dirty="0" err="1">
                <a:solidFill>
                  <a:srgbClr val="050505"/>
                </a:solidFill>
                <a:effectLst/>
                <a:latin typeface="inherit"/>
              </a:rPr>
              <a:t>andrúmsloftsins</a:t>
            </a:r>
            <a:r>
              <a:rPr lang="en-US" sz="2000" b="0" i="0" dirty="0">
                <a:solidFill>
                  <a:srgbClr val="050505"/>
                </a:solidFill>
                <a:effectLst/>
                <a:latin typeface="inherit"/>
              </a:rPr>
              <a:t>.</a:t>
            </a:r>
            <a:endParaRPr lang="en-IE" sz="2000" dirty="0"/>
          </a:p>
        </p:txBody>
      </p:sp>
      <p:sp>
        <p:nvSpPr>
          <p:cNvPr id="6" name="TextBox 5">
            <a:extLst>
              <a:ext uri="{FF2B5EF4-FFF2-40B4-BE49-F238E27FC236}">
                <a16:creationId xmlns:a16="http://schemas.microsoft.com/office/drawing/2014/main" id="{301F60B4-EBF8-4351-8983-ECA8C24C4C93}"/>
              </a:ext>
            </a:extLst>
          </p:cNvPr>
          <p:cNvSpPr txBox="1"/>
          <p:nvPr/>
        </p:nvSpPr>
        <p:spPr>
          <a:xfrm>
            <a:off x="1473200" y="4889500"/>
            <a:ext cx="1346200" cy="369332"/>
          </a:xfrm>
          <a:prstGeom prst="rect">
            <a:avLst/>
          </a:prstGeom>
          <a:noFill/>
        </p:spPr>
        <p:txBody>
          <a:bodyPr wrap="square" rtlCol="0">
            <a:spAutoFit/>
          </a:bodyPr>
          <a:lstStyle/>
          <a:p>
            <a:pPr algn="r"/>
            <a:r>
              <a:rPr lang="en-IE" dirty="0" err="1">
                <a:hlinkClick r:id="rId7"/>
              </a:rPr>
              <a:t>Heimild</a:t>
            </a:r>
            <a:endParaRPr lang="en-IE" dirty="0"/>
          </a:p>
        </p:txBody>
      </p:sp>
    </p:spTree>
    <p:extLst>
      <p:ext uri="{BB962C8B-B14F-4D97-AF65-F5344CB8AC3E}">
        <p14:creationId xmlns:p14="http://schemas.microsoft.com/office/powerpoint/2010/main" val="2742726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wearing a uniform&#10;&#10;Description automatically generated">
            <a:extLst>
              <a:ext uri="{FF2B5EF4-FFF2-40B4-BE49-F238E27FC236}">
                <a16:creationId xmlns:a16="http://schemas.microsoft.com/office/drawing/2014/main" id="{6B12603C-8116-48E0-AEF8-0CAC9277641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D9975C11-2047-475F-9A97-CD34B2E31A2D}"/>
              </a:ext>
            </a:extLst>
          </p:cNvPr>
          <p:cNvSpPr>
            <a:spLocks noGrp="1"/>
          </p:cNvSpPr>
          <p:nvPr>
            <p:ph type="body" sz="quarter" idx="13"/>
          </p:nvPr>
        </p:nvSpPr>
        <p:spPr/>
        <p:txBody>
          <a:bodyPr>
            <a:normAutofit/>
          </a:bodyPr>
          <a:lstStyle/>
          <a:p>
            <a:r>
              <a:rPr lang="en-IE" dirty="0"/>
              <a:t>KAFLI 4</a:t>
            </a:r>
          </a:p>
          <a:p>
            <a:r>
              <a:rPr lang="en-IE" dirty="0"/>
              <a:t>EFNI ÚTBÚIÐ AF NOTENDUM</a:t>
            </a:r>
          </a:p>
          <a:p>
            <a:endParaRPr lang="en-IE" dirty="0"/>
          </a:p>
        </p:txBody>
      </p:sp>
    </p:spTree>
    <p:extLst>
      <p:ext uri="{BB962C8B-B14F-4D97-AF65-F5344CB8AC3E}">
        <p14:creationId xmlns:p14="http://schemas.microsoft.com/office/powerpoint/2010/main" val="63650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B36D9-D2C3-4339-AA70-C8A797F7877D}"/>
              </a:ext>
            </a:extLst>
          </p:cNvPr>
          <p:cNvSpPr>
            <a:spLocks noGrp="1"/>
          </p:cNvSpPr>
          <p:nvPr>
            <p:ph type="body" sz="quarter" idx="13"/>
          </p:nvPr>
        </p:nvSpPr>
        <p:spPr/>
        <p:txBody>
          <a:bodyPr/>
          <a:lstStyle/>
          <a:p>
            <a:r>
              <a:rPr lang="en-IE" dirty="0" err="1"/>
              <a:t>Hvað</a:t>
            </a:r>
            <a:r>
              <a:rPr lang="en-IE" dirty="0"/>
              <a:t> </a:t>
            </a:r>
            <a:r>
              <a:rPr lang="en-IE" dirty="0" err="1"/>
              <a:t>er</a:t>
            </a:r>
            <a:r>
              <a:rPr lang="en-IE" dirty="0"/>
              <a:t> </a:t>
            </a:r>
            <a:r>
              <a:rPr lang="en-IE" dirty="0" err="1"/>
              <a:t>efni</a:t>
            </a:r>
            <a:r>
              <a:rPr lang="en-IE" dirty="0"/>
              <a:t> </a:t>
            </a:r>
            <a:r>
              <a:rPr lang="en-IE" dirty="0" err="1"/>
              <a:t>útbúið</a:t>
            </a:r>
            <a:r>
              <a:rPr lang="en-IE" dirty="0"/>
              <a:t> </a:t>
            </a:r>
            <a:r>
              <a:rPr lang="en-IE" dirty="0" err="1"/>
              <a:t>af</a:t>
            </a:r>
            <a:r>
              <a:rPr lang="en-IE" dirty="0"/>
              <a:t> </a:t>
            </a:r>
            <a:r>
              <a:rPr lang="en-IE" dirty="0" err="1"/>
              <a:t>notendum</a:t>
            </a:r>
            <a:r>
              <a:rPr lang="en-IE" dirty="0"/>
              <a:t>?</a:t>
            </a:r>
          </a:p>
        </p:txBody>
      </p:sp>
      <p:sp>
        <p:nvSpPr>
          <p:cNvPr id="3" name="Text Placeholder 2">
            <a:extLst>
              <a:ext uri="{FF2B5EF4-FFF2-40B4-BE49-F238E27FC236}">
                <a16:creationId xmlns:a16="http://schemas.microsoft.com/office/drawing/2014/main" id="{C9CDBA9E-51ED-4C87-AFAC-2F32D3356379}"/>
              </a:ext>
            </a:extLst>
          </p:cNvPr>
          <p:cNvSpPr>
            <a:spLocks noGrp="1"/>
          </p:cNvSpPr>
          <p:nvPr>
            <p:ph type="body" sz="quarter" idx="14"/>
          </p:nvPr>
        </p:nvSpPr>
        <p:spPr>
          <a:xfrm>
            <a:off x="497155" y="4729885"/>
            <a:ext cx="10135403" cy="1809459"/>
          </a:xfrm>
        </p:spPr>
        <p:txBody>
          <a:bodyPr/>
          <a:lstStyle/>
          <a:p>
            <a:r>
              <a:rPr lang="en-US" dirty="0" err="1"/>
              <a:t>Efni</a:t>
            </a:r>
            <a:r>
              <a:rPr lang="en-US" dirty="0"/>
              <a:t> </a:t>
            </a:r>
            <a:r>
              <a:rPr lang="en-US" dirty="0" err="1"/>
              <a:t>búið</a:t>
            </a:r>
            <a:r>
              <a:rPr lang="en-US" dirty="0"/>
              <a:t> </a:t>
            </a:r>
            <a:r>
              <a:rPr lang="en-US" dirty="0" err="1"/>
              <a:t>til</a:t>
            </a:r>
            <a:r>
              <a:rPr lang="en-US" dirty="0"/>
              <a:t> </a:t>
            </a:r>
            <a:r>
              <a:rPr lang="en-US" dirty="0" err="1"/>
              <a:t>af</a:t>
            </a:r>
            <a:r>
              <a:rPr lang="en-US" dirty="0"/>
              <a:t> </a:t>
            </a:r>
            <a:r>
              <a:rPr lang="en-US" dirty="0" err="1"/>
              <a:t>notendum</a:t>
            </a:r>
            <a:r>
              <a:rPr lang="en-US" dirty="0"/>
              <a:t> (e. user-generated content) </a:t>
            </a:r>
            <a:r>
              <a:rPr lang="en-US" dirty="0" err="1"/>
              <a:t>er</a:t>
            </a:r>
            <a:r>
              <a:rPr lang="en-US" dirty="0"/>
              <a:t> </a:t>
            </a:r>
            <a:r>
              <a:rPr lang="en-US" dirty="0" err="1"/>
              <a:t>hvers</a:t>
            </a:r>
            <a:r>
              <a:rPr lang="en-US" dirty="0"/>
              <a:t> </a:t>
            </a:r>
            <a:r>
              <a:rPr lang="en-US" dirty="0" err="1"/>
              <a:t>kyns</a:t>
            </a:r>
            <a:r>
              <a:rPr lang="en-US" dirty="0"/>
              <a:t> </a:t>
            </a:r>
            <a:r>
              <a:rPr lang="en-US" dirty="0" err="1"/>
              <a:t>efni</a:t>
            </a:r>
            <a:r>
              <a:rPr lang="en-US" dirty="0"/>
              <a:t>, </a:t>
            </a:r>
            <a:r>
              <a:rPr lang="en-US" dirty="0" err="1"/>
              <a:t>t.a.m</a:t>
            </a:r>
            <a:r>
              <a:rPr lang="en-US" dirty="0"/>
              <a:t>. </a:t>
            </a:r>
            <a:r>
              <a:rPr lang="en-US" dirty="0" err="1"/>
              <a:t>myndir</a:t>
            </a:r>
            <a:r>
              <a:rPr lang="en-US" dirty="0"/>
              <a:t>, </a:t>
            </a:r>
            <a:r>
              <a:rPr lang="en-US" dirty="0" err="1"/>
              <a:t>myndskeið</a:t>
            </a:r>
            <a:r>
              <a:rPr lang="en-US" dirty="0"/>
              <a:t>, </a:t>
            </a:r>
            <a:r>
              <a:rPr lang="en-US" dirty="0" err="1"/>
              <a:t>textar</a:t>
            </a:r>
            <a:r>
              <a:rPr lang="en-US" dirty="0"/>
              <a:t> og </a:t>
            </a:r>
            <a:r>
              <a:rPr lang="en-US" dirty="0" err="1"/>
              <a:t>hljóð</a:t>
            </a:r>
            <a:r>
              <a:rPr lang="en-US" dirty="0"/>
              <a:t>, </a:t>
            </a:r>
            <a:r>
              <a:rPr lang="en-US" dirty="0" err="1"/>
              <a:t>sem</a:t>
            </a:r>
            <a:r>
              <a:rPr lang="en-US" dirty="0"/>
              <a:t> </a:t>
            </a:r>
            <a:r>
              <a:rPr lang="en-US" dirty="0" err="1"/>
              <a:t>notendur</a:t>
            </a:r>
            <a:r>
              <a:rPr lang="en-US" dirty="0"/>
              <a:t> </a:t>
            </a:r>
            <a:r>
              <a:rPr lang="en-US" dirty="0" err="1"/>
              <a:t>hafa</a:t>
            </a:r>
            <a:r>
              <a:rPr lang="en-US" dirty="0"/>
              <a:t> sett á </a:t>
            </a:r>
            <a:r>
              <a:rPr lang="en-US" dirty="0" err="1"/>
              <a:t>netið</a:t>
            </a:r>
            <a:r>
              <a:rPr lang="en-US" dirty="0"/>
              <a:t>. </a:t>
            </a:r>
            <a:r>
              <a:rPr lang="en-US" dirty="0" err="1"/>
              <a:t>Neytendur</a:t>
            </a:r>
            <a:r>
              <a:rPr lang="en-US" dirty="0"/>
              <a:t> </a:t>
            </a:r>
            <a:r>
              <a:rPr lang="en-US" dirty="0" err="1"/>
              <a:t>búa</a:t>
            </a:r>
            <a:r>
              <a:rPr lang="en-US" dirty="0"/>
              <a:t> </a:t>
            </a:r>
            <a:r>
              <a:rPr lang="en-US" dirty="0" err="1"/>
              <a:t>þarmeð</a:t>
            </a:r>
            <a:r>
              <a:rPr lang="en-US" dirty="0"/>
              <a:t> </a:t>
            </a:r>
            <a:r>
              <a:rPr lang="en-US" dirty="0" err="1"/>
              <a:t>til</a:t>
            </a:r>
            <a:r>
              <a:rPr lang="en-US" dirty="0"/>
              <a:t> </a:t>
            </a:r>
            <a:r>
              <a:rPr lang="en-US" dirty="0" err="1"/>
              <a:t>efni</a:t>
            </a:r>
            <a:r>
              <a:rPr lang="en-US" dirty="0"/>
              <a:t> </a:t>
            </a:r>
            <a:r>
              <a:rPr lang="en-US" dirty="0" err="1"/>
              <a:t>sem</a:t>
            </a:r>
            <a:r>
              <a:rPr lang="en-US" dirty="0"/>
              <a:t> </a:t>
            </a:r>
            <a:r>
              <a:rPr lang="en-US" dirty="0" err="1"/>
              <a:t>miðlar</a:t>
            </a:r>
            <a:r>
              <a:rPr lang="en-US" dirty="0"/>
              <a:t> </a:t>
            </a:r>
            <a:r>
              <a:rPr lang="en-US" dirty="0" err="1"/>
              <a:t>upplýsingum</a:t>
            </a:r>
            <a:r>
              <a:rPr lang="en-US" dirty="0"/>
              <a:t> á </a:t>
            </a:r>
            <a:r>
              <a:rPr lang="en-US" dirty="0" err="1"/>
              <a:t>samfélagsmiðlum</a:t>
            </a:r>
            <a:r>
              <a:rPr lang="en-US" dirty="0"/>
              <a:t> um </a:t>
            </a:r>
            <a:r>
              <a:rPr lang="en-US" dirty="0" err="1"/>
              <a:t>vörur</a:t>
            </a:r>
            <a:r>
              <a:rPr lang="en-US" dirty="0"/>
              <a:t> og </a:t>
            </a:r>
            <a:r>
              <a:rPr lang="en-US" dirty="0" err="1"/>
              <a:t>þjónustu</a:t>
            </a:r>
            <a:r>
              <a:rPr lang="en-US" dirty="0"/>
              <a:t>. </a:t>
            </a:r>
            <a:r>
              <a:rPr lang="en-US" dirty="0" err="1"/>
              <a:t>Poppmenningarferðaþjónusta</a:t>
            </a:r>
            <a:r>
              <a:rPr lang="en-US" dirty="0"/>
              <a:t> er </a:t>
            </a:r>
            <a:r>
              <a:rPr lang="en-US" dirty="0" err="1"/>
              <a:t>mjög</a:t>
            </a:r>
            <a:r>
              <a:rPr lang="en-US" dirty="0"/>
              <a:t> </a:t>
            </a:r>
            <a:r>
              <a:rPr lang="en-US" dirty="0" err="1"/>
              <a:t>háð</a:t>
            </a:r>
            <a:r>
              <a:rPr lang="en-US" dirty="0"/>
              <a:t> </a:t>
            </a:r>
            <a:r>
              <a:rPr lang="en-US" dirty="0" err="1"/>
              <a:t>aðdáaendaklúbbum</a:t>
            </a:r>
            <a:r>
              <a:rPr lang="en-US" dirty="0"/>
              <a:t> og </a:t>
            </a:r>
            <a:r>
              <a:rPr lang="en-US" dirty="0" err="1"/>
              <a:t>þar</a:t>
            </a:r>
            <a:r>
              <a:rPr lang="en-US" dirty="0"/>
              <a:t> </a:t>
            </a:r>
            <a:r>
              <a:rPr lang="en-US" dirty="0" err="1"/>
              <a:t>með</a:t>
            </a:r>
            <a:r>
              <a:rPr lang="en-US" dirty="0"/>
              <a:t> </a:t>
            </a:r>
            <a:r>
              <a:rPr lang="en-US" dirty="0" err="1"/>
              <a:t>einnig</a:t>
            </a:r>
            <a:r>
              <a:rPr lang="en-US" dirty="0"/>
              <a:t> </a:t>
            </a:r>
            <a:r>
              <a:rPr lang="en-US" dirty="0" err="1"/>
              <a:t>efni</a:t>
            </a:r>
            <a:r>
              <a:rPr lang="en-US" dirty="0"/>
              <a:t> </a:t>
            </a:r>
            <a:r>
              <a:rPr lang="en-US" dirty="0" err="1"/>
              <a:t>sem</a:t>
            </a:r>
            <a:r>
              <a:rPr lang="en-US" dirty="0"/>
              <a:t> </a:t>
            </a:r>
            <a:r>
              <a:rPr lang="en-US" dirty="0" err="1"/>
              <a:t>útbúið</a:t>
            </a:r>
            <a:r>
              <a:rPr lang="en-US" dirty="0"/>
              <a:t> er </a:t>
            </a:r>
            <a:r>
              <a:rPr lang="en-US" dirty="0" err="1"/>
              <a:t>af</a:t>
            </a:r>
            <a:r>
              <a:rPr lang="en-US" dirty="0"/>
              <a:t> </a:t>
            </a:r>
            <a:r>
              <a:rPr lang="en-US" dirty="0" err="1"/>
              <a:t>notendum</a:t>
            </a:r>
            <a:r>
              <a:rPr lang="en-US" dirty="0"/>
              <a:t> – og </a:t>
            </a:r>
            <a:r>
              <a:rPr lang="en-US" dirty="0" err="1"/>
              <a:t>það</a:t>
            </a:r>
            <a:r>
              <a:rPr lang="en-US" dirty="0"/>
              <a:t> </a:t>
            </a:r>
            <a:r>
              <a:rPr lang="en-US" dirty="0" err="1"/>
              <a:t>getur</a:t>
            </a:r>
            <a:r>
              <a:rPr lang="en-US" dirty="0"/>
              <a:t> </a:t>
            </a:r>
            <a:r>
              <a:rPr lang="en-US" dirty="0" err="1"/>
              <a:t>orðið</a:t>
            </a:r>
            <a:r>
              <a:rPr lang="en-US" dirty="0"/>
              <a:t> </a:t>
            </a:r>
            <a:r>
              <a:rPr lang="en-US" dirty="0" err="1"/>
              <a:t>að</a:t>
            </a:r>
            <a:r>
              <a:rPr lang="en-US" dirty="0"/>
              <a:t> </a:t>
            </a:r>
            <a:r>
              <a:rPr lang="en-US" dirty="0" err="1"/>
              <a:t>mikilvægu</a:t>
            </a:r>
            <a:r>
              <a:rPr lang="en-US" dirty="0"/>
              <a:t> </a:t>
            </a:r>
            <a:r>
              <a:rPr lang="en-US" dirty="0" err="1"/>
              <a:t>markaðstæki</a:t>
            </a:r>
            <a:r>
              <a:rPr lang="en-US" dirty="0"/>
              <a:t>.</a:t>
            </a:r>
            <a:endParaRPr lang="en-IE" dirty="0"/>
          </a:p>
        </p:txBody>
      </p:sp>
      <p:pic>
        <p:nvPicPr>
          <p:cNvPr id="6" name="Picture Placeholder 5" descr="Three teenagers taking a selfie on their mobile phone">
            <a:extLst>
              <a:ext uri="{FF2B5EF4-FFF2-40B4-BE49-F238E27FC236}">
                <a16:creationId xmlns:a16="http://schemas.microsoft.com/office/drawing/2014/main" id="{8DF514F2-C08F-4EAD-BFF1-FA95F9DC34D4}"/>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a:xfrm>
            <a:off x="3565525" y="-10886"/>
            <a:ext cx="8626475" cy="4540251"/>
          </a:xfrm>
        </p:spPr>
      </p:pic>
    </p:spTree>
    <p:extLst>
      <p:ext uri="{BB962C8B-B14F-4D97-AF65-F5344CB8AC3E}">
        <p14:creationId xmlns:p14="http://schemas.microsoft.com/office/powerpoint/2010/main" val="2865546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E26CB1-EE25-40D5-A807-7290C30BCDE1}"/>
              </a:ext>
            </a:extLst>
          </p:cNvPr>
          <p:cNvSpPr>
            <a:spLocks noGrp="1"/>
          </p:cNvSpPr>
          <p:nvPr>
            <p:ph type="body" sz="quarter" idx="13"/>
          </p:nvPr>
        </p:nvSpPr>
        <p:spPr>
          <a:xfrm>
            <a:off x="255181" y="3115340"/>
            <a:ext cx="4901610" cy="2945218"/>
          </a:xfrm>
        </p:spPr>
        <p:txBody>
          <a:bodyPr>
            <a:normAutofit/>
          </a:bodyPr>
          <a:lstStyle/>
          <a:p>
            <a:r>
              <a:rPr lang="en-US" sz="2800" dirty="0"/>
              <a:t>85% </a:t>
            </a:r>
            <a:r>
              <a:rPr lang="en-US" sz="2800" dirty="0" err="1"/>
              <a:t>notenda</a:t>
            </a:r>
            <a:r>
              <a:rPr lang="en-US" sz="2800" dirty="0"/>
              <a:t> </a:t>
            </a:r>
            <a:r>
              <a:rPr lang="en-US" sz="2800" dirty="0" err="1"/>
              <a:t>telja</a:t>
            </a:r>
            <a:r>
              <a:rPr lang="en-US" sz="2800" dirty="0"/>
              <a:t> </a:t>
            </a:r>
            <a:r>
              <a:rPr lang="en-US" sz="2800" dirty="0" err="1"/>
              <a:t>sjónrænt</a:t>
            </a:r>
            <a:r>
              <a:rPr lang="en-US" sz="2800" dirty="0"/>
              <a:t> </a:t>
            </a:r>
            <a:r>
              <a:rPr lang="en-US" sz="2800" dirty="0" err="1"/>
              <a:t>efni</a:t>
            </a:r>
            <a:r>
              <a:rPr lang="en-US" sz="2800" dirty="0"/>
              <a:t> </a:t>
            </a:r>
            <a:r>
              <a:rPr lang="en-US" sz="2800" dirty="0" err="1"/>
              <a:t>útbúið</a:t>
            </a:r>
            <a:r>
              <a:rPr lang="en-US" sz="2800" dirty="0"/>
              <a:t> </a:t>
            </a:r>
            <a:r>
              <a:rPr lang="en-US" sz="2800" dirty="0" err="1"/>
              <a:t>af</a:t>
            </a:r>
            <a:r>
              <a:rPr lang="en-US" sz="2800" dirty="0"/>
              <a:t> </a:t>
            </a:r>
            <a:r>
              <a:rPr lang="en-US" sz="2800" dirty="0" err="1"/>
              <a:t>notendum</a:t>
            </a:r>
            <a:r>
              <a:rPr lang="en-US" sz="2800" dirty="0"/>
              <a:t> </a:t>
            </a:r>
            <a:r>
              <a:rPr lang="en-US" sz="2800" dirty="0" err="1"/>
              <a:t>meira</a:t>
            </a:r>
            <a:r>
              <a:rPr lang="en-US" sz="2800" dirty="0"/>
              <a:t> </a:t>
            </a:r>
            <a:r>
              <a:rPr lang="en-US" sz="2800" dirty="0" err="1"/>
              <a:t>sannfærandi</a:t>
            </a:r>
            <a:r>
              <a:rPr lang="en-US" sz="2800" dirty="0"/>
              <a:t> </a:t>
            </a:r>
            <a:r>
              <a:rPr lang="en-US" sz="2800" dirty="0" err="1"/>
              <a:t>en</a:t>
            </a:r>
            <a:r>
              <a:rPr lang="en-US" sz="2800" dirty="0"/>
              <a:t> </a:t>
            </a:r>
            <a:r>
              <a:rPr lang="en-US" sz="2800" dirty="0" err="1"/>
              <a:t>efni</a:t>
            </a:r>
            <a:r>
              <a:rPr lang="en-US" sz="2800" dirty="0"/>
              <a:t> </a:t>
            </a:r>
            <a:r>
              <a:rPr lang="en-US" sz="2800" dirty="0" err="1"/>
              <a:t>útbúið</a:t>
            </a:r>
            <a:r>
              <a:rPr lang="en-US" sz="2800" dirty="0"/>
              <a:t> </a:t>
            </a:r>
            <a:r>
              <a:rPr lang="en-US" sz="2800" dirty="0" err="1"/>
              <a:t>af</a:t>
            </a:r>
            <a:r>
              <a:rPr lang="en-US" sz="2800" dirty="0"/>
              <a:t> </a:t>
            </a:r>
            <a:r>
              <a:rPr lang="en-US" sz="2800" dirty="0" err="1"/>
              <a:t>fyrirtækjum</a:t>
            </a:r>
            <a:r>
              <a:rPr lang="en-US" sz="2800" dirty="0"/>
              <a:t> og </a:t>
            </a:r>
            <a:r>
              <a:rPr lang="en-US" sz="2800" dirty="0" err="1"/>
              <a:t>eða</a:t>
            </a:r>
            <a:r>
              <a:rPr lang="en-US" sz="2800" dirty="0"/>
              <a:t> </a:t>
            </a:r>
            <a:r>
              <a:rPr lang="en-US" sz="2800" dirty="0" err="1"/>
              <a:t>ákveðnum</a:t>
            </a:r>
            <a:r>
              <a:rPr lang="en-US" sz="2800" dirty="0"/>
              <a:t> </a:t>
            </a:r>
            <a:r>
              <a:rPr lang="en-US" sz="2800" dirty="0" err="1"/>
              <a:t>vörumerkjum</a:t>
            </a:r>
            <a:r>
              <a:rPr lang="en-US" sz="2800" dirty="0"/>
              <a:t>.</a:t>
            </a:r>
          </a:p>
          <a:p>
            <a:r>
              <a:rPr lang="en-US" sz="2400" dirty="0" err="1"/>
              <a:t>Þess</a:t>
            </a:r>
            <a:r>
              <a:rPr lang="en-US" sz="2400" dirty="0"/>
              <a:t> </a:t>
            </a:r>
            <a:r>
              <a:rPr lang="en-US" sz="2400" dirty="0" err="1"/>
              <a:t>vegna</a:t>
            </a:r>
            <a:r>
              <a:rPr lang="en-US" sz="2400" dirty="0"/>
              <a:t> </a:t>
            </a:r>
            <a:r>
              <a:rPr lang="en-US" sz="2400" dirty="0" err="1"/>
              <a:t>er</a:t>
            </a:r>
            <a:r>
              <a:rPr lang="en-US" sz="2400" dirty="0"/>
              <a:t> </a:t>
            </a:r>
            <a:r>
              <a:rPr lang="en-US" sz="2400" dirty="0" err="1"/>
              <a:t>efni</a:t>
            </a:r>
            <a:r>
              <a:rPr lang="en-US" sz="2400" dirty="0"/>
              <a:t> </a:t>
            </a:r>
            <a:r>
              <a:rPr lang="en-US" sz="2400" dirty="0" err="1"/>
              <a:t>sem</a:t>
            </a:r>
            <a:r>
              <a:rPr lang="en-US" sz="2400" dirty="0"/>
              <a:t> </a:t>
            </a:r>
            <a:r>
              <a:rPr lang="en-US" sz="2400" dirty="0" err="1"/>
              <a:t>notendur</a:t>
            </a:r>
            <a:r>
              <a:rPr lang="en-US" sz="2400" dirty="0"/>
              <a:t> </a:t>
            </a:r>
            <a:r>
              <a:rPr lang="en-US" sz="2400" dirty="0" err="1"/>
              <a:t>búa</a:t>
            </a:r>
            <a:r>
              <a:rPr lang="en-US" sz="2400" dirty="0"/>
              <a:t> </a:t>
            </a:r>
            <a:r>
              <a:rPr lang="en-US" sz="2400" dirty="0" err="1"/>
              <a:t>til</a:t>
            </a:r>
            <a:r>
              <a:rPr lang="en-US" sz="2400" dirty="0"/>
              <a:t> </a:t>
            </a:r>
            <a:r>
              <a:rPr lang="en-US" sz="2400" dirty="0" err="1"/>
              <a:t>talið</a:t>
            </a:r>
            <a:r>
              <a:rPr lang="en-US" sz="2400" dirty="0"/>
              <a:t> </a:t>
            </a:r>
            <a:r>
              <a:rPr lang="en-US" sz="2400" dirty="0" err="1"/>
              <a:t>markaðssetningar</a:t>
            </a:r>
            <a:r>
              <a:rPr lang="en-US" sz="2400" dirty="0"/>
              <a:t> gull.</a:t>
            </a:r>
            <a:endParaRPr lang="en-IE" sz="2400" dirty="0"/>
          </a:p>
        </p:txBody>
      </p:sp>
      <p:pic>
        <p:nvPicPr>
          <p:cNvPr id="10" name="Picture Placeholder 9" descr="A person holding a phone&#10;&#10;Description automatically generated with low confidence">
            <a:extLst>
              <a:ext uri="{FF2B5EF4-FFF2-40B4-BE49-F238E27FC236}">
                <a16:creationId xmlns:a16="http://schemas.microsoft.com/office/drawing/2014/main" id="{C14DB9BD-320B-4411-A005-8EC0077E034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 xmlns:a1611="http://schemas.microsoft.com/office/drawing/2016/11/main" r:id="rId3"/>
              </a:ext>
            </a:extLst>
          </a:blip>
          <a:srcRect/>
          <a:stretch>
            <a:fillRect/>
          </a:stretch>
        </p:blipFill>
        <p:spPr/>
      </p:pic>
    </p:spTree>
    <p:extLst>
      <p:ext uri="{BB962C8B-B14F-4D97-AF65-F5344CB8AC3E}">
        <p14:creationId xmlns:p14="http://schemas.microsoft.com/office/powerpoint/2010/main" val="3780655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FEDF33-987C-4663-9A69-E8550A229835}"/>
              </a:ext>
            </a:extLst>
          </p:cNvPr>
          <p:cNvSpPr>
            <a:spLocks noGrp="1"/>
          </p:cNvSpPr>
          <p:nvPr>
            <p:ph type="body" sz="quarter" idx="13"/>
          </p:nvPr>
        </p:nvSpPr>
        <p:spPr>
          <a:xfrm>
            <a:off x="6799995" y="336679"/>
            <a:ext cx="5556529" cy="1791502"/>
          </a:xfrm>
        </p:spPr>
        <p:txBody>
          <a:bodyPr>
            <a:normAutofit/>
          </a:bodyPr>
          <a:lstStyle/>
          <a:p>
            <a:r>
              <a:rPr lang="en-IE" sz="2800" dirty="0" err="1">
                <a:solidFill>
                  <a:srgbClr val="E45E32"/>
                </a:solidFill>
              </a:rPr>
              <a:t>Þegar</a:t>
            </a:r>
            <a:r>
              <a:rPr lang="en-IE" sz="2800" dirty="0">
                <a:solidFill>
                  <a:srgbClr val="E45E32"/>
                </a:solidFill>
              </a:rPr>
              <a:t> </a:t>
            </a:r>
            <a:r>
              <a:rPr lang="en-IE" sz="2800" dirty="0" err="1">
                <a:solidFill>
                  <a:srgbClr val="E45E32"/>
                </a:solidFill>
              </a:rPr>
              <a:t>skæruliðamarkaðssetning</a:t>
            </a:r>
            <a:r>
              <a:rPr lang="en-IE" sz="2800" dirty="0">
                <a:solidFill>
                  <a:srgbClr val="E45E32"/>
                </a:solidFill>
              </a:rPr>
              <a:t> og </a:t>
            </a:r>
            <a:r>
              <a:rPr lang="en-IE" sz="2800" dirty="0" err="1">
                <a:solidFill>
                  <a:srgbClr val="E45E32"/>
                </a:solidFill>
              </a:rPr>
              <a:t>efni</a:t>
            </a:r>
            <a:r>
              <a:rPr lang="en-IE" sz="2800" dirty="0">
                <a:solidFill>
                  <a:srgbClr val="E45E32"/>
                </a:solidFill>
              </a:rPr>
              <a:t> </a:t>
            </a:r>
            <a:r>
              <a:rPr lang="en-IE" sz="2800" dirty="0" err="1">
                <a:solidFill>
                  <a:srgbClr val="E45E32"/>
                </a:solidFill>
              </a:rPr>
              <a:t>útbúið</a:t>
            </a:r>
            <a:r>
              <a:rPr lang="en-IE" sz="2800" dirty="0">
                <a:solidFill>
                  <a:srgbClr val="E45E32"/>
                </a:solidFill>
              </a:rPr>
              <a:t> </a:t>
            </a:r>
            <a:r>
              <a:rPr lang="en-IE" sz="2800" dirty="0" err="1">
                <a:solidFill>
                  <a:srgbClr val="E45E32"/>
                </a:solidFill>
              </a:rPr>
              <a:t>af</a:t>
            </a:r>
            <a:r>
              <a:rPr lang="en-IE" sz="2800" dirty="0">
                <a:solidFill>
                  <a:srgbClr val="E45E32"/>
                </a:solidFill>
              </a:rPr>
              <a:t> </a:t>
            </a:r>
            <a:r>
              <a:rPr lang="en-IE" sz="2800" dirty="0" err="1">
                <a:solidFill>
                  <a:srgbClr val="E45E32"/>
                </a:solidFill>
              </a:rPr>
              <a:t>notendum</a:t>
            </a:r>
            <a:r>
              <a:rPr lang="en-IE" sz="2800" dirty="0">
                <a:solidFill>
                  <a:srgbClr val="E45E32"/>
                </a:solidFill>
              </a:rPr>
              <a:t> </a:t>
            </a:r>
            <a:r>
              <a:rPr lang="en-IE" sz="2800" dirty="0" err="1">
                <a:solidFill>
                  <a:srgbClr val="E45E32"/>
                </a:solidFill>
              </a:rPr>
              <a:t>mætast</a:t>
            </a:r>
            <a:r>
              <a:rPr lang="en-IE" sz="2800" dirty="0">
                <a:solidFill>
                  <a:srgbClr val="E45E32"/>
                </a:solidFill>
              </a:rPr>
              <a:t>…</a:t>
            </a:r>
          </a:p>
        </p:txBody>
      </p:sp>
      <p:sp>
        <p:nvSpPr>
          <p:cNvPr id="5" name="Text Placeholder 4">
            <a:extLst>
              <a:ext uri="{FF2B5EF4-FFF2-40B4-BE49-F238E27FC236}">
                <a16:creationId xmlns:a16="http://schemas.microsoft.com/office/drawing/2014/main" id="{C1B34D1F-B779-4AA2-AD9E-FE0675F011F1}"/>
              </a:ext>
            </a:extLst>
          </p:cNvPr>
          <p:cNvSpPr>
            <a:spLocks noGrp="1"/>
          </p:cNvSpPr>
          <p:nvPr>
            <p:ph type="body" sz="quarter" idx="14"/>
          </p:nvPr>
        </p:nvSpPr>
        <p:spPr>
          <a:xfrm>
            <a:off x="4838501" y="1468582"/>
            <a:ext cx="7016801" cy="1842943"/>
          </a:xfrm>
        </p:spPr>
        <p:txBody>
          <a:bodyPr/>
          <a:lstStyle/>
          <a:p>
            <a:r>
              <a:rPr lang="en-IE" dirty="0" err="1"/>
              <a:t>Mánudagsmorguninn</a:t>
            </a:r>
            <a:r>
              <a:rPr lang="en-IE" dirty="0"/>
              <a:t> </a:t>
            </a:r>
            <a:r>
              <a:rPr lang="en-IE" dirty="0" err="1"/>
              <a:t>áður</a:t>
            </a:r>
            <a:r>
              <a:rPr lang="en-IE" dirty="0"/>
              <a:t> </a:t>
            </a:r>
            <a:r>
              <a:rPr lang="en-IE" dirty="0" err="1"/>
              <a:t>en</a:t>
            </a:r>
            <a:r>
              <a:rPr lang="en-IE" dirty="0"/>
              <a:t> </a:t>
            </a:r>
            <a:r>
              <a:rPr lang="en-IE" dirty="0" err="1"/>
              <a:t>bíómyndin</a:t>
            </a:r>
            <a:r>
              <a:rPr lang="en-IE" dirty="0"/>
              <a:t> IT var </a:t>
            </a:r>
            <a:r>
              <a:rPr lang="en-IE" dirty="0" err="1"/>
              <a:t>frumsýnd</a:t>
            </a:r>
            <a:r>
              <a:rPr lang="en-IE" dirty="0"/>
              <a:t> í Sydney, </a:t>
            </a:r>
            <a:r>
              <a:rPr lang="en-IE" dirty="0" err="1"/>
              <a:t>birtust</a:t>
            </a:r>
            <a:r>
              <a:rPr lang="en-IE" dirty="0"/>
              <a:t> </a:t>
            </a:r>
            <a:r>
              <a:rPr lang="en-IE" dirty="0" err="1"/>
              <a:t>hrollvekjandi</a:t>
            </a:r>
            <a:r>
              <a:rPr lang="en-IE" dirty="0"/>
              <a:t> </a:t>
            </a:r>
            <a:r>
              <a:rPr lang="en-IE" dirty="0" err="1"/>
              <a:t>blöðrur</a:t>
            </a:r>
            <a:r>
              <a:rPr lang="en-IE" dirty="0"/>
              <a:t> og </a:t>
            </a:r>
            <a:r>
              <a:rPr lang="en-IE" dirty="0" err="1"/>
              <a:t>slagorð</a:t>
            </a:r>
            <a:r>
              <a:rPr lang="en-IE" dirty="0"/>
              <a:t> </a:t>
            </a:r>
            <a:r>
              <a:rPr lang="en-IE" dirty="0" err="1"/>
              <a:t>við</a:t>
            </a:r>
            <a:r>
              <a:rPr lang="en-IE" dirty="0"/>
              <a:t> </a:t>
            </a:r>
            <a:r>
              <a:rPr lang="en-IE" dirty="0" err="1"/>
              <a:t>ræsin</a:t>
            </a:r>
            <a:r>
              <a:rPr lang="en-IE" dirty="0"/>
              <a:t> í </a:t>
            </a:r>
            <a:r>
              <a:rPr lang="en-IE" dirty="0" err="1"/>
              <a:t>borginni</a:t>
            </a:r>
            <a:r>
              <a:rPr lang="en-IE" dirty="0"/>
              <a:t>… </a:t>
            </a:r>
            <a:r>
              <a:rPr lang="en-IE" dirty="0" err="1"/>
              <a:t>þetta</a:t>
            </a:r>
            <a:r>
              <a:rPr lang="en-IE" dirty="0"/>
              <a:t> </a:t>
            </a:r>
            <a:r>
              <a:rPr lang="en-IE" dirty="0" err="1"/>
              <a:t>athæfi</a:t>
            </a:r>
            <a:r>
              <a:rPr lang="en-IE" dirty="0"/>
              <a:t> </a:t>
            </a:r>
            <a:r>
              <a:rPr lang="en-IE" dirty="0" err="1"/>
              <a:t>fangaði</a:t>
            </a:r>
            <a:r>
              <a:rPr lang="en-IE" dirty="0"/>
              <a:t> </a:t>
            </a:r>
            <a:r>
              <a:rPr lang="en-IE" dirty="0" err="1"/>
              <a:t>athygli</a:t>
            </a:r>
            <a:r>
              <a:rPr lang="en-IE" dirty="0"/>
              <a:t> </a:t>
            </a:r>
            <a:r>
              <a:rPr lang="en-IE" dirty="0" err="1"/>
              <a:t>fólks</a:t>
            </a:r>
            <a:r>
              <a:rPr lang="en-IE" dirty="0"/>
              <a:t> </a:t>
            </a:r>
            <a:r>
              <a:rPr lang="en-IE" dirty="0" err="1"/>
              <a:t>sem</a:t>
            </a:r>
            <a:r>
              <a:rPr lang="en-IE" dirty="0"/>
              <a:t> var </a:t>
            </a:r>
            <a:r>
              <a:rPr lang="en-IE" dirty="0" err="1"/>
              <a:t>duglegt</a:t>
            </a:r>
            <a:r>
              <a:rPr lang="en-IE" dirty="0"/>
              <a:t> </a:t>
            </a:r>
            <a:r>
              <a:rPr lang="en-IE" dirty="0" err="1"/>
              <a:t>að</a:t>
            </a:r>
            <a:r>
              <a:rPr lang="en-IE" dirty="0"/>
              <a:t> </a:t>
            </a:r>
            <a:r>
              <a:rPr lang="en-IE" dirty="0" err="1"/>
              <a:t>deila</a:t>
            </a:r>
            <a:r>
              <a:rPr lang="en-IE" dirty="0"/>
              <a:t> </a:t>
            </a:r>
            <a:r>
              <a:rPr lang="en-IE" dirty="0" err="1"/>
              <a:t>myndum</a:t>
            </a:r>
            <a:r>
              <a:rPr lang="en-IE" dirty="0"/>
              <a:t> </a:t>
            </a:r>
            <a:r>
              <a:rPr lang="en-IE" dirty="0" err="1"/>
              <a:t>af</a:t>
            </a:r>
            <a:r>
              <a:rPr lang="en-IE" dirty="0"/>
              <a:t> </a:t>
            </a:r>
            <a:r>
              <a:rPr lang="en-IE" dirty="0" err="1"/>
              <a:t>blöðrunum</a:t>
            </a:r>
            <a:r>
              <a:rPr lang="en-IE" dirty="0"/>
              <a:t> á </a:t>
            </a:r>
            <a:r>
              <a:rPr lang="en-IE" dirty="0" err="1"/>
              <a:t>samfélagsmiðlunum</a:t>
            </a:r>
            <a:r>
              <a:rPr lang="en-IE" dirty="0"/>
              <a:t>.</a:t>
            </a:r>
          </a:p>
        </p:txBody>
      </p:sp>
      <p:pic>
        <p:nvPicPr>
          <p:cNvPr id="1030" name="Picture 6" descr="See the source image">
            <a:extLst>
              <a:ext uri="{FF2B5EF4-FFF2-40B4-BE49-F238E27FC236}">
                <a16:creationId xmlns:a16="http://schemas.microsoft.com/office/drawing/2014/main" id="{21D9D03A-BD36-434F-B8AB-B2D7A5545FE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3542" y="504524"/>
            <a:ext cx="2910914" cy="450141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BAF87F4C-0BC1-4069-A439-1E1E697BED98}"/>
              </a:ext>
            </a:extLst>
          </p:cNvPr>
          <p:cNvSpPr txBox="1">
            <a:spLocks/>
          </p:cNvSpPr>
          <p:nvPr/>
        </p:nvSpPr>
        <p:spPr>
          <a:xfrm>
            <a:off x="7512648" y="3546475"/>
            <a:ext cx="4593265" cy="269483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err="1">
                <a:solidFill>
                  <a:srgbClr val="003841"/>
                </a:solidFill>
              </a:rPr>
              <a:t>Það</a:t>
            </a:r>
            <a:r>
              <a:rPr lang="en-US" sz="2000" dirty="0">
                <a:solidFill>
                  <a:srgbClr val="003841"/>
                </a:solidFill>
              </a:rPr>
              <a:t> </a:t>
            </a:r>
            <a:r>
              <a:rPr lang="en-US" sz="2000" dirty="0" err="1">
                <a:solidFill>
                  <a:srgbClr val="003841"/>
                </a:solidFill>
              </a:rPr>
              <a:t>er</a:t>
            </a:r>
            <a:r>
              <a:rPr lang="en-US" sz="2000" dirty="0">
                <a:solidFill>
                  <a:srgbClr val="003841"/>
                </a:solidFill>
              </a:rPr>
              <a:t> </a:t>
            </a:r>
            <a:r>
              <a:rPr lang="en-US" sz="2000" dirty="0" err="1">
                <a:solidFill>
                  <a:srgbClr val="003841"/>
                </a:solidFill>
              </a:rPr>
              <a:t>þrennt</a:t>
            </a:r>
            <a:r>
              <a:rPr lang="en-US" sz="2000" dirty="0">
                <a:solidFill>
                  <a:srgbClr val="003841"/>
                </a:solidFill>
              </a:rPr>
              <a:t> </a:t>
            </a:r>
            <a:r>
              <a:rPr lang="en-US" sz="2000" dirty="0" err="1">
                <a:solidFill>
                  <a:srgbClr val="003841"/>
                </a:solidFill>
              </a:rPr>
              <a:t>sem</a:t>
            </a:r>
            <a:r>
              <a:rPr lang="en-US" sz="2000" dirty="0">
                <a:solidFill>
                  <a:srgbClr val="003841"/>
                </a:solidFill>
              </a:rPr>
              <a:t> </a:t>
            </a:r>
            <a:r>
              <a:rPr lang="en-US" sz="2000" dirty="0" err="1">
                <a:solidFill>
                  <a:srgbClr val="003841"/>
                </a:solidFill>
              </a:rPr>
              <a:t>hægt</a:t>
            </a:r>
            <a:r>
              <a:rPr lang="en-US" sz="2000" dirty="0">
                <a:solidFill>
                  <a:srgbClr val="003841"/>
                </a:solidFill>
              </a:rPr>
              <a:t> </a:t>
            </a:r>
            <a:r>
              <a:rPr lang="en-US" sz="2000" dirty="0" err="1">
                <a:solidFill>
                  <a:srgbClr val="003841"/>
                </a:solidFill>
              </a:rPr>
              <a:t>er</a:t>
            </a:r>
            <a:r>
              <a:rPr lang="en-US" sz="2000" dirty="0">
                <a:solidFill>
                  <a:srgbClr val="003841"/>
                </a:solidFill>
              </a:rPr>
              <a:t> </a:t>
            </a:r>
            <a:r>
              <a:rPr lang="en-US" sz="2000" dirty="0" err="1">
                <a:solidFill>
                  <a:srgbClr val="003841"/>
                </a:solidFill>
              </a:rPr>
              <a:t>að</a:t>
            </a:r>
            <a:r>
              <a:rPr lang="en-US" sz="2000" dirty="0">
                <a:solidFill>
                  <a:srgbClr val="003841"/>
                </a:solidFill>
              </a:rPr>
              <a:t> </a:t>
            </a:r>
            <a:r>
              <a:rPr lang="en-US" sz="2000" dirty="0" err="1">
                <a:solidFill>
                  <a:srgbClr val="003841"/>
                </a:solidFill>
              </a:rPr>
              <a:t>læra</a:t>
            </a:r>
            <a:r>
              <a:rPr lang="en-US" sz="2000" dirty="0">
                <a:solidFill>
                  <a:srgbClr val="003841"/>
                </a:solidFill>
              </a:rPr>
              <a:t> </a:t>
            </a:r>
            <a:r>
              <a:rPr lang="en-US" sz="2000" dirty="0" err="1">
                <a:solidFill>
                  <a:srgbClr val="003841"/>
                </a:solidFill>
              </a:rPr>
              <a:t>af</a:t>
            </a:r>
            <a:r>
              <a:rPr lang="en-US" sz="2000" dirty="0">
                <a:solidFill>
                  <a:srgbClr val="003841"/>
                </a:solidFill>
              </a:rPr>
              <a:t> </a:t>
            </a:r>
            <a:r>
              <a:rPr lang="en-US" sz="2000" dirty="0" err="1">
                <a:solidFill>
                  <a:srgbClr val="003841"/>
                </a:solidFill>
              </a:rPr>
              <a:t>þessu</a:t>
            </a:r>
            <a:r>
              <a:rPr lang="en-US" sz="2000" dirty="0">
                <a:solidFill>
                  <a:srgbClr val="003841"/>
                </a:solidFill>
              </a:rPr>
              <a:t> </a:t>
            </a:r>
            <a:r>
              <a:rPr lang="en-US" sz="2000" dirty="0" err="1">
                <a:solidFill>
                  <a:srgbClr val="003841"/>
                </a:solidFill>
              </a:rPr>
              <a:t>ef</a:t>
            </a:r>
            <a:r>
              <a:rPr lang="en-US" sz="2000" dirty="0">
                <a:solidFill>
                  <a:srgbClr val="003841"/>
                </a:solidFill>
              </a:rPr>
              <a:t> </a:t>
            </a:r>
            <a:r>
              <a:rPr lang="en-US" sz="2000" dirty="0" err="1">
                <a:solidFill>
                  <a:srgbClr val="003841"/>
                </a:solidFill>
              </a:rPr>
              <a:t>þú</a:t>
            </a:r>
            <a:r>
              <a:rPr lang="en-US" sz="2000" dirty="0">
                <a:solidFill>
                  <a:srgbClr val="003841"/>
                </a:solidFill>
              </a:rPr>
              <a:t> </a:t>
            </a:r>
            <a:r>
              <a:rPr lang="en-US" sz="2000" dirty="0" err="1">
                <a:solidFill>
                  <a:srgbClr val="003841"/>
                </a:solidFill>
              </a:rPr>
              <a:t>vilt</a:t>
            </a:r>
            <a:r>
              <a:rPr lang="en-US" sz="2000" dirty="0">
                <a:solidFill>
                  <a:srgbClr val="003841"/>
                </a:solidFill>
              </a:rPr>
              <a:t> </a:t>
            </a:r>
            <a:r>
              <a:rPr lang="en-US" sz="2000" dirty="0" err="1">
                <a:solidFill>
                  <a:srgbClr val="003841"/>
                </a:solidFill>
              </a:rPr>
              <a:t>aðstoð</a:t>
            </a:r>
            <a:r>
              <a:rPr lang="en-US" sz="2000" dirty="0">
                <a:solidFill>
                  <a:srgbClr val="003841"/>
                </a:solidFill>
              </a:rPr>
              <a:t> </a:t>
            </a:r>
            <a:r>
              <a:rPr lang="en-US" sz="2000" dirty="0" err="1">
                <a:solidFill>
                  <a:srgbClr val="003841"/>
                </a:solidFill>
              </a:rPr>
              <a:t>við</a:t>
            </a:r>
            <a:r>
              <a:rPr lang="en-US" sz="2000" dirty="0">
                <a:solidFill>
                  <a:srgbClr val="003841"/>
                </a:solidFill>
              </a:rPr>
              <a:t> </a:t>
            </a:r>
            <a:r>
              <a:rPr lang="en-US" sz="2000" dirty="0" err="1">
                <a:solidFill>
                  <a:srgbClr val="003841"/>
                </a:solidFill>
              </a:rPr>
              <a:t>að</a:t>
            </a:r>
            <a:r>
              <a:rPr lang="en-US" sz="2000" dirty="0">
                <a:solidFill>
                  <a:srgbClr val="003841"/>
                </a:solidFill>
              </a:rPr>
              <a:t> </a:t>
            </a:r>
            <a:r>
              <a:rPr lang="en-US" sz="2000" dirty="0" err="1">
                <a:solidFill>
                  <a:srgbClr val="003841"/>
                </a:solidFill>
              </a:rPr>
              <a:t>byggja</a:t>
            </a:r>
            <a:r>
              <a:rPr lang="en-US" sz="2000" dirty="0">
                <a:solidFill>
                  <a:srgbClr val="003841"/>
                </a:solidFill>
              </a:rPr>
              <a:t> </a:t>
            </a:r>
            <a:r>
              <a:rPr lang="en-US" sz="2000" dirty="0" err="1">
                <a:solidFill>
                  <a:srgbClr val="003841"/>
                </a:solidFill>
              </a:rPr>
              <a:t>upp</a:t>
            </a:r>
            <a:r>
              <a:rPr lang="en-US" sz="2000" dirty="0">
                <a:solidFill>
                  <a:srgbClr val="003841"/>
                </a:solidFill>
              </a:rPr>
              <a:t> </a:t>
            </a:r>
            <a:r>
              <a:rPr lang="en-US" sz="2000" dirty="0" err="1">
                <a:solidFill>
                  <a:srgbClr val="003841"/>
                </a:solidFill>
              </a:rPr>
              <a:t>spennu</a:t>
            </a:r>
            <a:r>
              <a:rPr lang="en-US" sz="2000" dirty="0">
                <a:solidFill>
                  <a:srgbClr val="003841"/>
                </a:solidFill>
              </a:rPr>
              <a:t> í </a:t>
            </a:r>
            <a:r>
              <a:rPr lang="en-US" sz="2000" dirty="0" err="1">
                <a:solidFill>
                  <a:srgbClr val="003841"/>
                </a:solidFill>
              </a:rPr>
              <a:t>kringum</a:t>
            </a:r>
            <a:r>
              <a:rPr lang="en-US" sz="2000" dirty="0">
                <a:solidFill>
                  <a:srgbClr val="003841"/>
                </a:solidFill>
              </a:rPr>
              <a:t> </a:t>
            </a:r>
            <a:r>
              <a:rPr lang="en-US" sz="2000" dirty="0" err="1">
                <a:solidFill>
                  <a:srgbClr val="003841"/>
                </a:solidFill>
              </a:rPr>
              <a:t>þitt</a:t>
            </a:r>
            <a:r>
              <a:rPr lang="en-US" sz="2000" dirty="0">
                <a:solidFill>
                  <a:srgbClr val="003841"/>
                </a:solidFill>
              </a:rPr>
              <a:t> </a:t>
            </a:r>
            <a:r>
              <a:rPr lang="en-US" sz="2000" dirty="0" err="1">
                <a:solidFill>
                  <a:srgbClr val="003841"/>
                </a:solidFill>
              </a:rPr>
              <a:t>vörumerki</a:t>
            </a:r>
            <a:r>
              <a:rPr lang="en-US" sz="2000" dirty="0">
                <a:solidFill>
                  <a:srgbClr val="003841"/>
                </a:solidFill>
              </a:rPr>
              <a:t> á </a:t>
            </a:r>
            <a:r>
              <a:rPr lang="en-US" sz="2000" dirty="0" err="1">
                <a:solidFill>
                  <a:srgbClr val="003841"/>
                </a:solidFill>
              </a:rPr>
              <a:t>samfélagsmiðlum</a:t>
            </a:r>
            <a:r>
              <a:rPr lang="en-US" sz="2000" dirty="0">
                <a:solidFill>
                  <a:srgbClr val="003841"/>
                </a:solidFill>
              </a:rPr>
              <a:t>: </a:t>
            </a:r>
          </a:p>
          <a:p>
            <a:pPr marL="457200" indent="-457200">
              <a:buAutoNum type="arabicPeriod"/>
            </a:pPr>
            <a:r>
              <a:rPr lang="en-US" sz="2000" dirty="0" smtClean="0">
                <a:solidFill>
                  <a:srgbClr val="003841"/>
                </a:solidFill>
              </a:rPr>
              <a:t>Vera </a:t>
            </a:r>
            <a:r>
              <a:rPr lang="en-US" sz="2000" dirty="0" err="1" smtClean="0">
                <a:solidFill>
                  <a:srgbClr val="003841"/>
                </a:solidFill>
              </a:rPr>
              <a:t>skapandi</a:t>
            </a:r>
            <a:r>
              <a:rPr lang="en-US" sz="2000" dirty="0" smtClean="0">
                <a:solidFill>
                  <a:srgbClr val="003841"/>
                </a:solidFill>
              </a:rPr>
              <a:t> í  </a:t>
            </a:r>
            <a:r>
              <a:rPr lang="en-US" sz="2000" dirty="0" err="1">
                <a:solidFill>
                  <a:srgbClr val="003841"/>
                </a:solidFill>
              </a:rPr>
              <a:t>hugsun</a:t>
            </a:r>
            <a:endParaRPr lang="en-US" sz="2000" dirty="0">
              <a:solidFill>
                <a:srgbClr val="003841"/>
              </a:solidFill>
            </a:endParaRPr>
          </a:p>
          <a:p>
            <a:pPr marL="457200" indent="-457200">
              <a:buAutoNum type="arabicPeriod"/>
            </a:pPr>
            <a:r>
              <a:rPr lang="en-US" sz="2000" dirty="0" err="1">
                <a:solidFill>
                  <a:srgbClr val="003841"/>
                </a:solidFill>
              </a:rPr>
              <a:t>Nýta</a:t>
            </a:r>
            <a:r>
              <a:rPr lang="en-US" sz="2000" dirty="0">
                <a:solidFill>
                  <a:srgbClr val="003841"/>
                </a:solidFill>
              </a:rPr>
              <a:t> </a:t>
            </a:r>
            <a:r>
              <a:rPr lang="en-US" sz="2000" dirty="0" err="1">
                <a:solidFill>
                  <a:srgbClr val="003841"/>
                </a:solidFill>
              </a:rPr>
              <a:t>sér</a:t>
            </a:r>
            <a:r>
              <a:rPr lang="en-US" sz="2000" dirty="0">
                <a:solidFill>
                  <a:srgbClr val="003841"/>
                </a:solidFill>
              </a:rPr>
              <a:t> </a:t>
            </a:r>
            <a:r>
              <a:rPr lang="en-US" sz="2000" dirty="0" err="1" smtClean="0">
                <a:solidFill>
                  <a:srgbClr val="003841"/>
                </a:solidFill>
              </a:rPr>
              <a:t>stikklur</a:t>
            </a:r>
            <a:r>
              <a:rPr lang="en-US" sz="2000" dirty="0" smtClean="0">
                <a:solidFill>
                  <a:srgbClr val="003841"/>
                </a:solidFill>
              </a:rPr>
              <a:t> og </a:t>
            </a:r>
            <a:r>
              <a:rPr lang="en-US" sz="2000" dirty="0" err="1" smtClean="0">
                <a:solidFill>
                  <a:srgbClr val="003841"/>
                </a:solidFill>
              </a:rPr>
              <a:t>forsýningar</a:t>
            </a:r>
            <a:endParaRPr lang="en-US" sz="2000" dirty="0">
              <a:solidFill>
                <a:srgbClr val="003841"/>
              </a:solidFill>
            </a:endParaRPr>
          </a:p>
          <a:p>
            <a:pPr marL="457200" indent="-457200">
              <a:buAutoNum type="arabicPeriod"/>
            </a:pPr>
            <a:r>
              <a:rPr lang="en-US" sz="2000" dirty="0" err="1">
                <a:solidFill>
                  <a:srgbClr val="003841"/>
                </a:solidFill>
              </a:rPr>
              <a:t>Spila</a:t>
            </a:r>
            <a:r>
              <a:rPr lang="en-US" sz="2000" dirty="0">
                <a:solidFill>
                  <a:srgbClr val="003841"/>
                </a:solidFill>
              </a:rPr>
              <a:t> á </a:t>
            </a:r>
            <a:r>
              <a:rPr lang="en-US" sz="2000" dirty="0" err="1">
                <a:solidFill>
                  <a:srgbClr val="003841"/>
                </a:solidFill>
              </a:rPr>
              <a:t>tilfinningar</a:t>
            </a:r>
            <a:r>
              <a:rPr lang="en-US" sz="2000" dirty="0">
                <a:solidFill>
                  <a:srgbClr val="003841"/>
                </a:solidFill>
              </a:rPr>
              <a:t> </a:t>
            </a:r>
            <a:r>
              <a:rPr lang="en-US" sz="2000" dirty="0" err="1">
                <a:solidFill>
                  <a:srgbClr val="003841"/>
                </a:solidFill>
              </a:rPr>
              <a:t>fólks</a:t>
            </a:r>
            <a:endParaRPr lang="en-IE" sz="2000" dirty="0">
              <a:solidFill>
                <a:srgbClr val="003841"/>
              </a:solidFill>
            </a:endParaRPr>
          </a:p>
        </p:txBody>
      </p:sp>
      <p:pic>
        <p:nvPicPr>
          <p:cNvPr id="9" name="Picture Placeholder 8">
            <a:extLst>
              <a:ext uri="{FF2B5EF4-FFF2-40B4-BE49-F238E27FC236}">
                <a16:creationId xmlns:a16="http://schemas.microsoft.com/office/drawing/2014/main" id="{A1271F9B-41D5-4CA5-BC04-88E5F27A280A}"/>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xfrm>
            <a:off x="4710113" y="3546475"/>
            <a:ext cx="2771775" cy="3014663"/>
          </a:xfrm>
          <a:prstGeom prst="rect">
            <a:avLst/>
          </a:prstGeom>
        </p:spPr>
      </p:pic>
    </p:spTree>
    <p:extLst>
      <p:ext uri="{BB962C8B-B14F-4D97-AF65-F5344CB8AC3E}">
        <p14:creationId xmlns:p14="http://schemas.microsoft.com/office/powerpoint/2010/main" val="268471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1B7415-55C4-4BF6-B2E4-8A1D654E089A}"/>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7D9F6B1-AA4A-4584-954F-4B47F12DCA9B}"/>
              </a:ext>
            </a:extLst>
          </p:cNvPr>
          <p:cNvSpPr txBox="1"/>
          <p:nvPr/>
        </p:nvSpPr>
        <p:spPr>
          <a:xfrm>
            <a:off x="0" y="5366309"/>
            <a:ext cx="11100391" cy="1200329"/>
          </a:xfrm>
          <a:prstGeom prst="rect">
            <a:avLst/>
          </a:prstGeom>
          <a:solidFill>
            <a:srgbClr val="E45E32"/>
          </a:solidFill>
        </p:spPr>
        <p:txBody>
          <a:bodyPr wrap="square" rtlCol="0">
            <a:spAutoFit/>
          </a:bodyPr>
          <a:lstStyle/>
          <a:p>
            <a:r>
              <a:rPr lang="en-IE" sz="2400" dirty="0" err="1">
                <a:solidFill>
                  <a:schemeClr val="bg1"/>
                </a:solidFill>
              </a:rPr>
              <a:t>Upplifanir</a:t>
            </a:r>
            <a:r>
              <a:rPr lang="en-IE" sz="2400" dirty="0">
                <a:solidFill>
                  <a:schemeClr val="bg1"/>
                </a:solidFill>
              </a:rPr>
              <a:t> </a:t>
            </a:r>
            <a:r>
              <a:rPr lang="en-IE" sz="2400" dirty="0" err="1">
                <a:solidFill>
                  <a:schemeClr val="bg1"/>
                </a:solidFill>
              </a:rPr>
              <a:t>eins</a:t>
            </a:r>
            <a:r>
              <a:rPr lang="en-IE" sz="2400" dirty="0">
                <a:solidFill>
                  <a:schemeClr val="bg1"/>
                </a:solidFill>
              </a:rPr>
              <a:t> og </a:t>
            </a:r>
            <a:r>
              <a:rPr lang="en-IE" sz="2400" dirty="0" err="1">
                <a:solidFill>
                  <a:schemeClr val="bg1"/>
                </a:solidFill>
              </a:rPr>
              <a:t>þessar</a:t>
            </a:r>
            <a:r>
              <a:rPr lang="en-IE" sz="2400" dirty="0">
                <a:solidFill>
                  <a:schemeClr val="bg1"/>
                </a:solidFill>
              </a:rPr>
              <a:t> </a:t>
            </a:r>
            <a:r>
              <a:rPr lang="en-IE" sz="2400" dirty="0" err="1">
                <a:solidFill>
                  <a:schemeClr val="bg1"/>
                </a:solidFill>
              </a:rPr>
              <a:t>eru</a:t>
            </a:r>
            <a:r>
              <a:rPr lang="en-IE" sz="2400" dirty="0">
                <a:solidFill>
                  <a:schemeClr val="bg1"/>
                </a:solidFill>
              </a:rPr>
              <a:t> </a:t>
            </a:r>
            <a:r>
              <a:rPr lang="en-IE" sz="2400" dirty="0" err="1">
                <a:solidFill>
                  <a:schemeClr val="bg1"/>
                </a:solidFill>
              </a:rPr>
              <a:t>vel</a:t>
            </a:r>
            <a:r>
              <a:rPr lang="en-IE" sz="2400" dirty="0">
                <a:solidFill>
                  <a:schemeClr val="bg1"/>
                </a:solidFill>
              </a:rPr>
              <a:t> </a:t>
            </a:r>
            <a:r>
              <a:rPr lang="en-IE" sz="2400" dirty="0" err="1">
                <a:solidFill>
                  <a:schemeClr val="bg1"/>
                </a:solidFill>
              </a:rPr>
              <a:t>til</a:t>
            </a:r>
            <a:r>
              <a:rPr lang="en-IE" sz="2400" dirty="0">
                <a:solidFill>
                  <a:schemeClr val="bg1"/>
                </a:solidFill>
              </a:rPr>
              <a:t> </a:t>
            </a:r>
            <a:r>
              <a:rPr lang="en-IE" sz="2400" dirty="0" err="1">
                <a:solidFill>
                  <a:schemeClr val="bg1"/>
                </a:solidFill>
              </a:rPr>
              <a:t>þess</a:t>
            </a:r>
            <a:r>
              <a:rPr lang="en-IE" sz="2400" dirty="0">
                <a:solidFill>
                  <a:schemeClr val="bg1"/>
                </a:solidFill>
              </a:rPr>
              <a:t> </a:t>
            </a:r>
            <a:r>
              <a:rPr lang="en-IE" sz="2400" dirty="0" err="1">
                <a:solidFill>
                  <a:schemeClr val="bg1"/>
                </a:solidFill>
              </a:rPr>
              <a:t>fallnar</a:t>
            </a:r>
            <a:r>
              <a:rPr lang="en-IE" sz="2400" dirty="0">
                <a:solidFill>
                  <a:schemeClr val="bg1"/>
                </a:solidFill>
              </a:rPr>
              <a:t> </a:t>
            </a:r>
            <a:r>
              <a:rPr lang="en-IE" sz="2400" dirty="0" err="1">
                <a:solidFill>
                  <a:schemeClr val="bg1"/>
                </a:solidFill>
              </a:rPr>
              <a:t>að</a:t>
            </a:r>
            <a:r>
              <a:rPr lang="en-IE" sz="2400" dirty="0">
                <a:solidFill>
                  <a:schemeClr val="bg1"/>
                </a:solidFill>
              </a:rPr>
              <a:t> </a:t>
            </a:r>
            <a:r>
              <a:rPr lang="en-IE" sz="2400" dirty="0" err="1">
                <a:solidFill>
                  <a:schemeClr val="bg1"/>
                </a:solidFill>
              </a:rPr>
              <a:t>myndum</a:t>
            </a:r>
            <a:r>
              <a:rPr lang="en-IE" sz="2400" dirty="0">
                <a:solidFill>
                  <a:schemeClr val="bg1"/>
                </a:solidFill>
              </a:rPr>
              <a:t> og </a:t>
            </a:r>
            <a:r>
              <a:rPr lang="en-IE" sz="2400" dirty="0" err="1">
                <a:solidFill>
                  <a:schemeClr val="bg1"/>
                </a:solidFill>
              </a:rPr>
              <a:t>efni</a:t>
            </a:r>
            <a:r>
              <a:rPr lang="en-IE" sz="2400" dirty="0">
                <a:solidFill>
                  <a:schemeClr val="bg1"/>
                </a:solidFill>
              </a:rPr>
              <a:t> </a:t>
            </a:r>
            <a:r>
              <a:rPr lang="en-IE" sz="2400" dirty="0" err="1">
                <a:solidFill>
                  <a:schemeClr val="bg1"/>
                </a:solidFill>
              </a:rPr>
              <a:t>sé</a:t>
            </a:r>
            <a:r>
              <a:rPr lang="en-IE" sz="2400" dirty="0">
                <a:solidFill>
                  <a:schemeClr val="bg1"/>
                </a:solidFill>
              </a:rPr>
              <a:t> </a:t>
            </a:r>
            <a:r>
              <a:rPr lang="en-IE" sz="2400" dirty="0" err="1">
                <a:solidFill>
                  <a:schemeClr val="bg1"/>
                </a:solidFill>
              </a:rPr>
              <a:t>deilt</a:t>
            </a:r>
            <a:r>
              <a:rPr lang="en-IE" sz="2400" dirty="0">
                <a:solidFill>
                  <a:schemeClr val="bg1"/>
                </a:solidFill>
              </a:rPr>
              <a:t> á </a:t>
            </a:r>
            <a:r>
              <a:rPr lang="en-IE" sz="2400" dirty="0" err="1">
                <a:solidFill>
                  <a:schemeClr val="bg1"/>
                </a:solidFill>
              </a:rPr>
              <a:t>samfélagsmiðlum</a:t>
            </a:r>
            <a:r>
              <a:rPr lang="en-IE" sz="2400" dirty="0">
                <a:solidFill>
                  <a:schemeClr val="bg1"/>
                </a:solidFill>
              </a:rPr>
              <a:t>, </a:t>
            </a:r>
            <a:r>
              <a:rPr lang="en-IE" sz="2400" dirty="0" err="1">
                <a:solidFill>
                  <a:schemeClr val="bg1"/>
                </a:solidFill>
              </a:rPr>
              <a:t>t.d</a:t>
            </a:r>
            <a:r>
              <a:rPr lang="en-IE" sz="2400" dirty="0">
                <a:solidFill>
                  <a:schemeClr val="bg1"/>
                </a:solidFill>
              </a:rPr>
              <a:t>. Instagram. </a:t>
            </a:r>
            <a:r>
              <a:rPr lang="en-IE" sz="2400" dirty="0" err="1">
                <a:solidFill>
                  <a:schemeClr val="bg1"/>
                </a:solidFill>
              </a:rPr>
              <a:t>Gott</a:t>
            </a:r>
            <a:r>
              <a:rPr lang="en-IE" sz="2400" dirty="0">
                <a:solidFill>
                  <a:schemeClr val="bg1"/>
                </a:solidFill>
              </a:rPr>
              <a:t> </a:t>
            </a:r>
            <a:r>
              <a:rPr lang="en-IE" sz="2400" dirty="0" err="1">
                <a:solidFill>
                  <a:schemeClr val="bg1"/>
                </a:solidFill>
              </a:rPr>
              <a:t>ráð</a:t>
            </a:r>
            <a:r>
              <a:rPr lang="en-IE" sz="2400" dirty="0">
                <a:solidFill>
                  <a:schemeClr val="bg1"/>
                </a:solidFill>
              </a:rPr>
              <a:t>: </a:t>
            </a:r>
            <a:r>
              <a:rPr lang="en-IE" sz="2400" dirty="0" err="1">
                <a:solidFill>
                  <a:schemeClr val="bg1"/>
                </a:solidFill>
              </a:rPr>
              <a:t>Byggðu</a:t>
            </a:r>
            <a:r>
              <a:rPr lang="en-IE" sz="2400" dirty="0">
                <a:solidFill>
                  <a:schemeClr val="bg1"/>
                </a:solidFill>
              </a:rPr>
              <a:t> </a:t>
            </a:r>
            <a:r>
              <a:rPr lang="en-IE" sz="2400" dirty="0" err="1">
                <a:solidFill>
                  <a:schemeClr val="bg1"/>
                </a:solidFill>
              </a:rPr>
              <a:t>góð</a:t>
            </a:r>
            <a:r>
              <a:rPr lang="en-IE" sz="2400" dirty="0">
                <a:solidFill>
                  <a:schemeClr val="bg1"/>
                </a:solidFill>
              </a:rPr>
              <a:t> </a:t>
            </a:r>
            <a:r>
              <a:rPr lang="en-IE" sz="2400" dirty="0" err="1">
                <a:solidFill>
                  <a:schemeClr val="bg1"/>
                </a:solidFill>
              </a:rPr>
              <a:t>ljósmyndatækifæri</a:t>
            </a:r>
            <a:r>
              <a:rPr lang="en-IE" sz="2400" dirty="0">
                <a:solidFill>
                  <a:schemeClr val="bg1"/>
                </a:solidFill>
              </a:rPr>
              <a:t> inn í </a:t>
            </a:r>
            <a:r>
              <a:rPr lang="en-IE" sz="2400" dirty="0" err="1">
                <a:solidFill>
                  <a:schemeClr val="bg1"/>
                </a:solidFill>
              </a:rPr>
              <a:t>ferðirnar</a:t>
            </a:r>
            <a:r>
              <a:rPr lang="en-IE" sz="2400" dirty="0">
                <a:solidFill>
                  <a:schemeClr val="bg1"/>
                </a:solidFill>
              </a:rPr>
              <a:t> </a:t>
            </a:r>
            <a:r>
              <a:rPr lang="en-IE" sz="2400" dirty="0" err="1">
                <a:solidFill>
                  <a:schemeClr val="bg1"/>
                </a:solidFill>
              </a:rPr>
              <a:t>þínar</a:t>
            </a:r>
            <a:r>
              <a:rPr lang="en-IE" sz="2400" dirty="0">
                <a:solidFill>
                  <a:schemeClr val="bg1"/>
                </a:solidFill>
              </a:rPr>
              <a:t> </a:t>
            </a:r>
            <a:r>
              <a:rPr lang="en-IE" sz="2400" dirty="0" err="1">
                <a:solidFill>
                  <a:schemeClr val="bg1"/>
                </a:solidFill>
              </a:rPr>
              <a:t>eða</a:t>
            </a:r>
            <a:r>
              <a:rPr lang="en-IE" sz="2400" dirty="0">
                <a:solidFill>
                  <a:schemeClr val="bg1"/>
                </a:solidFill>
              </a:rPr>
              <a:t> </a:t>
            </a:r>
            <a:r>
              <a:rPr lang="en-IE" sz="2400" dirty="0" err="1">
                <a:solidFill>
                  <a:schemeClr val="bg1"/>
                </a:solidFill>
              </a:rPr>
              <a:t>afþreyingu</a:t>
            </a:r>
            <a:r>
              <a:rPr lang="en-IE" sz="2400" dirty="0">
                <a:solidFill>
                  <a:schemeClr val="bg1"/>
                </a:solidFill>
              </a:rPr>
              <a:t>.</a:t>
            </a:r>
          </a:p>
        </p:txBody>
      </p:sp>
    </p:spTree>
    <p:extLst>
      <p:ext uri="{BB962C8B-B14F-4D97-AF65-F5344CB8AC3E}">
        <p14:creationId xmlns:p14="http://schemas.microsoft.com/office/powerpoint/2010/main" val="2835040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75C11-2047-475F-9A97-CD34B2E31A2D}"/>
              </a:ext>
            </a:extLst>
          </p:cNvPr>
          <p:cNvSpPr>
            <a:spLocks noGrp="1"/>
          </p:cNvSpPr>
          <p:nvPr>
            <p:ph type="body" sz="quarter" idx="13"/>
          </p:nvPr>
        </p:nvSpPr>
        <p:spPr>
          <a:xfrm>
            <a:off x="142240" y="3429000"/>
            <a:ext cx="4856479" cy="2389910"/>
          </a:xfrm>
        </p:spPr>
        <p:txBody>
          <a:bodyPr>
            <a:normAutofit fontScale="92500"/>
          </a:bodyPr>
          <a:lstStyle/>
          <a:p>
            <a:r>
              <a:rPr lang="en-IE" dirty="0"/>
              <a:t>KAFLI 5</a:t>
            </a:r>
          </a:p>
          <a:p>
            <a:r>
              <a:rPr lang="en-IE" dirty="0"/>
              <a:t>SKÆRULIÐAMARKAÐS-SETNING, ÁHRIFAVALDAR OG FRÆGT FÓLK</a:t>
            </a:r>
          </a:p>
          <a:p>
            <a:endParaRPr lang="en-IE" dirty="0"/>
          </a:p>
        </p:txBody>
      </p:sp>
      <p:pic>
        <p:nvPicPr>
          <p:cNvPr id="15" name="Picture Placeholder 14" descr="A picture containing person, glasses, person, glass&#10;&#10;Description automatically generated">
            <a:extLst>
              <a:ext uri="{FF2B5EF4-FFF2-40B4-BE49-F238E27FC236}">
                <a16:creationId xmlns:a16="http://schemas.microsoft.com/office/drawing/2014/main" id="{48E6769D-CC58-450E-88C1-5F1DB56056C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 xmlns:a1611="http://schemas.microsoft.com/office/drawing/2016/11/main" r:id="rId4"/>
              </a:ext>
            </a:extLst>
          </a:blip>
          <a:srcRect/>
          <a:stretch>
            <a:fillRect/>
          </a:stretch>
        </p:blipFill>
        <p:spPr>
          <a:xfrm>
            <a:off x="-6350" y="-64045"/>
            <a:ext cx="12198350" cy="6858001"/>
          </a:xfrm>
        </p:spPr>
      </p:pic>
      <p:sp>
        <p:nvSpPr>
          <p:cNvPr id="16" name="TextBox 15">
            <a:extLst>
              <a:ext uri="{FF2B5EF4-FFF2-40B4-BE49-F238E27FC236}">
                <a16:creationId xmlns:a16="http://schemas.microsoft.com/office/drawing/2014/main" id="{FC09B617-E3BF-44CC-90D9-5EAF326A5CFD}"/>
              </a:ext>
            </a:extLst>
          </p:cNvPr>
          <p:cNvSpPr txBox="1"/>
          <p:nvPr/>
        </p:nvSpPr>
        <p:spPr>
          <a:xfrm>
            <a:off x="-6350" y="6793956"/>
            <a:ext cx="12198350" cy="230832"/>
          </a:xfrm>
          <a:prstGeom prst="rect">
            <a:avLst/>
          </a:prstGeom>
          <a:noFill/>
        </p:spPr>
        <p:txBody>
          <a:bodyPr wrap="square" rtlCol="0">
            <a:spAutoFit/>
          </a:bodyPr>
          <a:lstStyle/>
          <a:p>
            <a:r>
              <a:rPr lang="en-IE" sz="900">
                <a:hlinkClick r:id="rId4" tooltip="https://sabguthrie.info/category/influencer-marketing/"/>
              </a:rPr>
              <a:t>This Photo</a:t>
            </a:r>
            <a:r>
              <a:rPr lang="en-IE" sz="900"/>
              <a:t> by Unknown Author is licensed under </a:t>
            </a:r>
            <a:r>
              <a:rPr lang="en-IE" sz="900">
                <a:hlinkClick r:id="rId5" tooltip="https://creativecommons.org/licenses/by/3.0/"/>
              </a:rPr>
              <a:t>CC BY</a:t>
            </a:r>
            <a:endParaRPr lang="en-IE" sz="900"/>
          </a:p>
        </p:txBody>
      </p:sp>
    </p:spTree>
    <p:extLst>
      <p:ext uri="{BB962C8B-B14F-4D97-AF65-F5344CB8AC3E}">
        <p14:creationId xmlns:p14="http://schemas.microsoft.com/office/powerpoint/2010/main" val="4073124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820213-C39A-4F64-B8E4-4BA29E0B249C}"/>
              </a:ext>
            </a:extLst>
          </p:cNvPr>
          <p:cNvSpPr>
            <a:spLocks noGrp="1"/>
          </p:cNvSpPr>
          <p:nvPr>
            <p:ph type="body" sz="quarter" idx="13"/>
          </p:nvPr>
        </p:nvSpPr>
        <p:spPr/>
        <p:txBody>
          <a:bodyPr/>
          <a:lstStyle/>
          <a:p>
            <a:r>
              <a:rPr lang="en-IE" dirty="0" err="1"/>
              <a:t>Hverjir</a:t>
            </a:r>
            <a:r>
              <a:rPr lang="en-IE" dirty="0"/>
              <a:t> </a:t>
            </a:r>
            <a:r>
              <a:rPr lang="en-IE" dirty="0" err="1"/>
              <a:t>eru</a:t>
            </a:r>
            <a:r>
              <a:rPr lang="en-IE" dirty="0"/>
              <a:t> </a:t>
            </a:r>
            <a:r>
              <a:rPr lang="en-IE" dirty="0" err="1"/>
              <a:t>áhrifavaldar</a:t>
            </a:r>
            <a:r>
              <a:rPr lang="en-IE" dirty="0"/>
              <a:t>?</a:t>
            </a:r>
          </a:p>
        </p:txBody>
      </p:sp>
      <p:sp>
        <p:nvSpPr>
          <p:cNvPr id="3" name="Text Placeholder 2">
            <a:extLst>
              <a:ext uri="{FF2B5EF4-FFF2-40B4-BE49-F238E27FC236}">
                <a16:creationId xmlns:a16="http://schemas.microsoft.com/office/drawing/2014/main" id="{4AFCF7FE-2B56-4B66-8174-75CC459CDA8F}"/>
              </a:ext>
            </a:extLst>
          </p:cNvPr>
          <p:cNvSpPr>
            <a:spLocks noGrp="1"/>
          </p:cNvSpPr>
          <p:nvPr>
            <p:ph type="body" sz="quarter" idx="14"/>
          </p:nvPr>
        </p:nvSpPr>
        <p:spPr>
          <a:xfrm>
            <a:off x="0" y="4779219"/>
            <a:ext cx="10668000" cy="1829401"/>
          </a:xfrm>
        </p:spPr>
        <p:txBody>
          <a:bodyPr/>
          <a:lstStyle/>
          <a:p>
            <a:r>
              <a:rPr lang="en-IE" dirty="0" err="1"/>
              <a:t>Áhrifavaldar</a:t>
            </a:r>
            <a:r>
              <a:rPr lang="en-IE" dirty="0"/>
              <a:t> </a:t>
            </a:r>
            <a:r>
              <a:rPr lang="en-IE" dirty="0" err="1"/>
              <a:t>eru</a:t>
            </a:r>
            <a:r>
              <a:rPr lang="en-IE" dirty="0"/>
              <a:t> </a:t>
            </a:r>
            <a:r>
              <a:rPr lang="en-IE" dirty="0" err="1"/>
              <a:t>notendur</a:t>
            </a:r>
            <a:r>
              <a:rPr lang="en-IE" dirty="0"/>
              <a:t> </a:t>
            </a:r>
            <a:r>
              <a:rPr lang="en-IE" dirty="0" err="1"/>
              <a:t>samfélagsmiðla</a:t>
            </a:r>
            <a:r>
              <a:rPr lang="en-IE" dirty="0"/>
              <a:t> </a:t>
            </a:r>
            <a:r>
              <a:rPr lang="en-IE" dirty="0" err="1"/>
              <a:t>sem</a:t>
            </a:r>
            <a:r>
              <a:rPr lang="en-IE" dirty="0"/>
              <a:t> </a:t>
            </a:r>
            <a:r>
              <a:rPr lang="en-IE" dirty="0" err="1"/>
              <a:t>eru</a:t>
            </a:r>
            <a:r>
              <a:rPr lang="en-IE" dirty="0"/>
              <a:t> </a:t>
            </a:r>
            <a:r>
              <a:rPr lang="en-IE" dirty="0" err="1"/>
              <a:t>með</a:t>
            </a:r>
            <a:r>
              <a:rPr lang="en-IE" dirty="0"/>
              <a:t> </a:t>
            </a:r>
            <a:r>
              <a:rPr lang="en-IE" dirty="0" err="1"/>
              <a:t>þúsundir</a:t>
            </a:r>
            <a:r>
              <a:rPr lang="en-IE" dirty="0"/>
              <a:t> </a:t>
            </a:r>
            <a:r>
              <a:rPr lang="en-IE" dirty="0" err="1"/>
              <a:t>fylgjenda</a:t>
            </a:r>
            <a:r>
              <a:rPr lang="en-IE" dirty="0"/>
              <a:t> og </a:t>
            </a:r>
            <a:r>
              <a:rPr lang="en-IE" dirty="0" err="1"/>
              <a:t>framleiða</a:t>
            </a:r>
            <a:r>
              <a:rPr lang="en-IE" dirty="0"/>
              <a:t> </a:t>
            </a:r>
            <a:r>
              <a:rPr lang="en-IE" dirty="0" err="1"/>
              <a:t>hágæða</a:t>
            </a:r>
            <a:r>
              <a:rPr lang="en-IE" dirty="0"/>
              <a:t> </a:t>
            </a:r>
            <a:r>
              <a:rPr lang="en-IE" dirty="0" err="1"/>
              <a:t>efni</a:t>
            </a:r>
            <a:r>
              <a:rPr lang="en-IE" dirty="0"/>
              <a:t>. </a:t>
            </a:r>
            <a:r>
              <a:rPr lang="en-IE" dirty="0" err="1"/>
              <a:t>Með</a:t>
            </a:r>
            <a:r>
              <a:rPr lang="en-IE" dirty="0"/>
              <a:t> </a:t>
            </a:r>
            <a:r>
              <a:rPr lang="en-IE" dirty="0" err="1"/>
              <a:t>því</a:t>
            </a:r>
            <a:r>
              <a:rPr lang="en-IE" dirty="0"/>
              <a:t> </a:t>
            </a:r>
            <a:r>
              <a:rPr lang="en-IE" dirty="0" err="1"/>
              <a:t>að</a:t>
            </a:r>
            <a:r>
              <a:rPr lang="en-IE" dirty="0"/>
              <a:t> </a:t>
            </a:r>
            <a:r>
              <a:rPr lang="en-IE" dirty="0" err="1"/>
              <a:t>vera</a:t>
            </a:r>
            <a:r>
              <a:rPr lang="en-IE" dirty="0"/>
              <a:t> í </a:t>
            </a:r>
            <a:r>
              <a:rPr lang="en-IE" dirty="0" err="1"/>
              <a:t>samstarfi</a:t>
            </a:r>
            <a:r>
              <a:rPr lang="en-IE" dirty="0"/>
              <a:t> </a:t>
            </a:r>
            <a:r>
              <a:rPr lang="en-IE" dirty="0" err="1"/>
              <a:t>við</a:t>
            </a:r>
            <a:r>
              <a:rPr lang="en-IE" dirty="0"/>
              <a:t> </a:t>
            </a:r>
            <a:r>
              <a:rPr lang="en-IE" dirty="0" err="1"/>
              <a:t>áhrifavalda</a:t>
            </a:r>
            <a:r>
              <a:rPr lang="en-IE" dirty="0"/>
              <a:t> </a:t>
            </a:r>
            <a:r>
              <a:rPr lang="en-IE" dirty="0" err="1"/>
              <a:t>sem</a:t>
            </a:r>
            <a:r>
              <a:rPr lang="en-IE" dirty="0"/>
              <a:t> </a:t>
            </a:r>
            <a:r>
              <a:rPr lang="en-IE" dirty="0" err="1"/>
              <a:t>markhópurinn</a:t>
            </a:r>
            <a:r>
              <a:rPr lang="en-IE" dirty="0"/>
              <a:t> </a:t>
            </a:r>
            <a:r>
              <a:rPr lang="en-IE" dirty="0" err="1"/>
              <a:t>þinn</a:t>
            </a:r>
            <a:r>
              <a:rPr lang="en-IE" dirty="0"/>
              <a:t> </a:t>
            </a:r>
            <a:r>
              <a:rPr lang="en-IE" dirty="0" err="1"/>
              <a:t>fylgist</a:t>
            </a:r>
            <a:r>
              <a:rPr lang="en-IE" dirty="0"/>
              <a:t> </a:t>
            </a:r>
            <a:r>
              <a:rPr lang="en-IE" dirty="0" err="1"/>
              <a:t>með</a:t>
            </a:r>
            <a:r>
              <a:rPr lang="en-IE" dirty="0"/>
              <a:t>, </a:t>
            </a:r>
            <a:r>
              <a:rPr lang="en-IE" dirty="0" err="1"/>
              <a:t>gætir</a:t>
            </a:r>
            <a:r>
              <a:rPr lang="en-IE" dirty="0"/>
              <a:t> </a:t>
            </a:r>
            <a:r>
              <a:rPr lang="en-IE" dirty="0" err="1"/>
              <a:t>þú</a:t>
            </a:r>
            <a:r>
              <a:rPr lang="en-IE" dirty="0"/>
              <a:t> </a:t>
            </a:r>
            <a:r>
              <a:rPr lang="en-IE" dirty="0" err="1"/>
              <a:t>aukið</a:t>
            </a:r>
            <a:r>
              <a:rPr lang="en-IE" dirty="0"/>
              <a:t> </a:t>
            </a:r>
            <a:r>
              <a:rPr lang="en-IE" dirty="0" err="1"/>
              <a:t>umfang</a:t>
            </a:r>
            <a:r>
              <a:rPr lang="en-IE" dirty="0"/>
              <a:t> </a:t>
            </a:r>
            <a:r>
              <a:rPr lang="en-IE" dirty="0" err="1"/>
              <a:t>þitt</a:t>
            </a:r>
            <a:r>
              <a:rPr lang="en-IE" dirty="0"/>
              <a:t> </a:t>
            </a:r>
            <a:r>
              <a:rPr lang="en-IE" dirty="0" err="1"/>
              <a:t>verulega</a:t>
            </a:r>
            <a:r>
              <a:rPr lang="en-IE" dirty="0"/>
              <a:t>. </a:t>
            </a:r>
            <a:r>
              <a:rPr lang="en-IE" dirty="0" err="1"/>
              <a:t>Einn</a:t>
            </a:r>
            <a:r>
              <a:rPr lang="en-IE" dirty="0"/>
              <a:t> </a:t>
            </a:r>
            <a:r>
              <a:rPr lang="en-IE" dirty="0" err="1"/>
              <a:t>helsti</a:t>
            </a:r>
            <a:r>
              <a:rPr lang="en-IE" dirty="0"/>
              <a:t> </a:t>
            </a:r>
            <a:r>
              <a:rPr lang="en-IE" dirty="0" err="1"/>
              <a:t>óskosturinn</a:t>
            </a:r>
            <a:r>
              <a:rPr lang="en-IE" dirty="0"/>
              <a:t> </a:t>
            </a:r>
            <a:r>
              <a:rPr lang="en-IE" dirty="0" err="1"/>
              <a:t>við</a:t>
            </a:r>
            <a:r>
              <a:rPr lang="en-IE" dirty="0"/>
              <a:t> </a:t>
            </a:r>
            <a:r>
              <a:rPr lang="en-IE" dirty="0" err="1"/>
              <a:t>slíkt</a:t>
            </a:r>
            <a:r>
              <a:rPr lang="en-IE" dirty="0"/>
              <a:t> </a:t>
            </a:r>
            <a:r>
              <a:rPr lang="en-IE" dirty="0" err="1"/>
              <a:t>samstarf</a:t>
            </a:r>
            <a:r>
              <a:rPr lang="en-IE" dirty="0"/>
              <a:t> </a:t>
            </a:r>
            <a:r>
              <a:rPr lang="en-IE" dirty="0" err="1"/>
              <a:t>er</a:t>
            </a:r>
            <a:r>
              <a:rPr lang="en-IE" dirty="0"/>
              <a:t> </a:t>
            </a:r>
            <a:r>
              <a:rPr lang="en-IE" dirty="0" err="1"/>
              <a:t>að</a:t>
            </a:r>
            <a:r>
              <a:rPr lang="en-IE" dirty="0"/>
              <a:t> </a:t>
            </a:r>
            <a:r>
              <a:rPr lang="en-IE" dirty="0" err="1"/>
              <a:t>það</a:t>
            </a:r>
            <a:r>
              <a:rPr lang="en-IE" dirty="0"/>
              <a:t> </a:t>
            </a:r>
            <a:r>
              <a:rPr lang="en-IE" dirty="0" err="1"/>
              <a:t>getur</a:t>
            </a:r>
            <a:r>
              <a:rPr lang="en-IE" dirty="0"/>
              <a:t> </a:t>
            </a:r>
            <a:r>
              <a:rPr lang="en-IE" dirty="0" err="1"/>
              <a:t>verið</a:t>
            </a:r>
            <a:r>
              <a:rPr lang="en-IE" dirty="0"/>
              <a:t> </a:t>
            </a:r>
            <a:r>
              <a:rPr lang="en-IE" dirty="0" err="1"/>
              <a:t>tiltölulega</a:t>
            </a:r>
            <a:r>
              <a:rPr lang="en-IE" dirty="0"/>
              <a:t> </a:t>
            </a:r>
            <a:r>
              <a:rPr lang="en-IE" dirty="0" err="1"/>
              <a:t>dýrt</a:t>
            </a:r>
            <a:r>
              <a:rPr lang="en-IE" dirty="0"/>
              <a:t> </a:t>
            </a:r>
            <a:r>
              <a:rPr lang="en-IE" dirty="0" err="1"/>
              <a:t>en</a:t>
            </a:r>
            <a:r>
              <a:rPr lang="en-IE" dirty="0"/>
              <a:t> </a:t>
            </a:r>
            <a:r>
              <a:rPr lang="en-IE" dirty="0" err="1"/>
              <a:t>þó</a:t>
            </a:r>
            <a:r>
              <a:rPr lang="en-IE" dirty="0"/>
              <a:t> oft </a:t>
            </a:r>
            <a:r>
              <a:rPr lang="en-IE" dirty="0" err="1"/>
              <a:t>þess</a:t>
            </a:r>
            <a:r>
              <a:rPr lang="en-IE" dirty="0"/>
              <a:t> </a:t>
            </a:r>
            <a:r>
              <a:rPr lang="en-IE" dirty="0" err="1"/>
              <a:t>virði</a:t>
            </a:r>
            <a:r>
              <a:rPr lang="en-IE" dirty="0"/>
              <a:t>, </a:t>
            </a:r>
            <a:r>
              <a:rPr lang="en-IE" dirty="0" err="1"/>
              <a:t>sérstaklega</a:t>
            </a:r>
            <a:r>
              <a:rPr lang="en-IE" dirty="0"/>
              <a:t> á </a:t>
            </a:r>
            <a:r>
              <a:rPr lang="en-IE" dirty="0" err="1"/>
              <a:t>fyrstu</a:t>
            </a:r>
            <a:r>
              <a:rPr lang="en-IE" dirty="0"/>
              <a:t> </a:t>
            </a:r>
            <a:r>
              <a:rPr lang="en-IE" dirty="0" err="1"/>
              <a:t>stigum</a:t>
            </a:r>
            <a:r>
              <a:rPr lang="en-IE" dirty="0"/>
              <a:t> </a:t>
            </a:r>
            <a:r>
              <a:rPr lang="en-IE" dirty="0" err="1"/>
              <a:t>verkefnisins</a:t>
            </a:r>
            <a:r>
              <a:rPr lang="en-IE" dirty="0"/>
              <a:t>.</a:t>
            </a:r>
          </a:p>
        </p:txBody>
      </p:sp>
      <p:pic>
        <p:nvPicPr>
          <p:cNvPr id="11" name="Picture Placeholder 10" descr="Graphical user interface, application&#10;&#10;Description automatically generated">
            <a:extLst>
              <a:ext uri="{FF2B5EF4-FFF2-40B4-BE49-F238E27FC236}">
                <a16:creationId xmlns:a16="http://schemas.microsoft.com/office/drawing/2014/main" id="{2EA51271-0AB7-4106-9E84-5A0484232B22}"/>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 uri="{837473B0-CC2E-450A-ABE3-18F120FF3D39}">
                <a1611:picAttrSrcUrl xmlns="" xmlns:a1611="http://schemas.microsoft.com/office/drawing/2016/11/main" r:id="rId4"/>
              </a:ext>
            </a:extLst>
          </a:blip>
          <a:srcRect t="10546" b="10546"/>
          <a:stretch>
            <a:fillRect/>
          </a:stretch>
        </p:blipFill>
        <p:spPr/>
      </p:pic>
      <p:sp>
        <p:nvSpPr>
          <p:cNvPr id="12" name="TextBox 11">
            <a:extLst>
              <a:ext uri="{FF2B5EF4-FFF2-40B4-BE49-F238E27FC236}">
                <a16:creationId xmlns:a16="http://schemas.microsoft.com/office/drawing/2014/main" id="{33843B31-9E5F-454A-9AFF-1CFF7D3ED563}"/>
              </a:ext>
            </a:extLst>
          </p:cNvPr>
          <p:cNvSpPr txBox="1"/>
          <p:nvPr/>
        </p:nvSpPr>
        <p:spPr>
          <a:xfrm>
            <a:off x="3564835" y="4540150"/>
            <a:ext cx="8627164" cy="230832"/>
          </a:xfrm>
          <a:prstGeom prst="rect">
            <a:avLst/>
          </a:prstGeom>
          <a:noFill/>
        </p:spPr>
        <p:txBody>
          <a:bodyPr wrap="square" rtlCol="0">
            <a:spAutoFit/>
          </a:bodyPr>
          <a:lstStyle/>
          <a:p>
            <a:r>
              <a:rPr lang="en-IE" sz="900">
                <a:hlinkClick r:id="rId4" tooltip="https://tekhdecoded.com/social-media-marketing-trends-to-watch-out-for-in-2020/"/>
              </a:rPr>
              <a:t>This Photo</a:t>
            </a:r>
            <a:r>
              <a:rPr lang="en-IE" sz="900"/>
              <a:t> by Unknown Author is licensed under </a:t>
            </a:r>
            <a:r>
              <a:rPr lang="en-IE" sz="900">
                <a:hlinkClick r:id="rId5" tooltip="https://creativecommons.org/licenses/by-nc-sa/3.0/"/>
              </a:rPr>
              <a:t>CC BY-SA-NC</a:t>
            </a:r>
            <a:endParaRPr lang="en-IE" sz="900"/>
          </a:p>
        </p:txBody>
      </p:sp>
    </p:spTree>
    <p:extLst>
      <p:ext uri="{BB962C8B-B14F-4D97-AF65-F5344CB8AC3E}">
        <p14:creationId xmlns:p14="http://schemas.microsoft.com/office/powerpoint/2010/main" val="259578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outdoor, sky, person, person&#10;&#10;Description automatically generated">
            <a:extLst>
              <a:ext uri="{FF2B5EF4-FFF2-40B4-BE49-F238E27FC236}">
                <a16:creationId xmlns:a16="http://schemas.microsoft.com/office/drawing/2014/main" id="{1BEB1AB4-FFFA-41BC-BADD-08336B4E68B0}"/>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 xmlns:a1611="http://schemas.microsoft.com/office/drawing/2016/11/main" r:id="rId4"/>
              </a:ext>
            </a:extLst>
          </a:blip>
          <a:srcRect/>
          <a:stretch/>
        </p:blipFill>
        <p:spPr>
          <a:xfrm>
            <a:off x="6018029" y="0"/>
            <a:ext cx="6081823" cy="6858000"/>
          </a:xfrm>
          <a:prstGeom prst="rect">
            <a:avLst/>
          </a:prstGeom>
        </p:spPr>
      </p:pic>
      <p:sp>
        <p:nvSpPr>
          <p:cNvPr id="3" name="Text Placeholder 2">
            <a:extLst>
              <a:ext uri="{FF2B5EF4-FFF2-40B4-BE49-F238E27FC236}">
                <a16:creationId xmlns:a16="http://schemas.microsoft.com/office/drawing/2014/main" id="{B2104B49-3423-465B-9DD3-CCAD5896E670}"/>
              </a:ext>
            </a:extLst>
          </p:cNvPr>
          <p:cNvSpPr>
            <a:spLocks noGrp="1"/>
          </p:cNvSpPr>
          <p:nvPr>
            <p:ph type="body" sz="quarter" idx="13"/>
          </p:nvPr>
        </p:nvSpPr>
        <p:spPr>
          <a:xfrm>
            <a:off x="762000" y="606820"/>
            <a:ext cx="6255488" cy="1144669"/>
          </a:xfrm>
          <a:solidFill>
            <a:srgbClr val="E45E32"/>
          </a:solidFill>
        </p:spPr>
        <p:txBody>
          <a:bodyPr>
            <a:normAutofit fontScale="85000" lnSpcReduction="10000"/>
          </a:bodyPr>
          <a:lstStyle/>
          <a:p>
            <a:pPr algn="l"/>
            <a:r>
              <a:rPr lang="en-IE" dirty="0" err="1"/>
              <a:t>Sjónum</a:t>
            </a:r>
            <a:r>
              <a:rPr lang="en-IE" dirty="0"/>
              <a:t> </a:t>
            </a:r>
            <a:r>
              <a:rPr lang="en-IE" dirty="0" err="1"/>
              <a:t>beint</a:t>
            </a:r>
            <a:r>
              <a:rPr lang="en-IE" dirty="0"/>
              <a:t> </a:t>
            </a:r>
            <a:r>
              <a:rPr lang="en-IE" dirty="0" err="1"/>
              <a:t>að</a:t>
            </a:r>
            <a:r>
              <a:rPr lang="en-IE" dirty="0"/>
              <a:t> </a:t>
            </a:r>
            <a:r>
              <a:rPr lang="en-IE" dirty="0" err="1"/>
              <a:t>nokkrum</a:t>
            </a:r>
            <a:r>
              <a:rPr lang="en-IE" dirty="0"/>
              <a:t> </a:t>
            </a:r>
            <a:r>
              <a:rPr lang="en-IE" dirty="0" err="1"/>
              <a:t>áhrifavöldum</a:t>
            </a:r>
            <a:r>
              <a:rPr lang="en-IE" dirty="0"/>
              <a:t>– </a:t>
            </a:r>
            <a:r>
              <a:rPr lang="en-IE" dirty="0" err="1"/>
              <a:t>Hittu</a:t>
            </a:r>
            <a:r>
              <a:rPr lang="en-IE" dirty="0"/>
              <a:t> </a:t>
            </a:r>
            <a:r>
              <a:rPr lang="en-IE" dirty="0" err="1"/>
              <a:t>Vaga-bræðurna</a:t>
            </a:r>
            <a:r>
              <a:rPr lang="en-IE" dirty="0"/>
              <a:t>!</a:t>
            </a:r>
          </a:p>
        </p:txBody>
      </p:sp>
      <p:sp>
        <p:nvSpPr>
          <p:cNvPr id="4" name="Text Placeholder 3">
            <a:extLst>
              <a:ext uri="{FF2B5EF4-FFF2-40B4-BE49-F238E27FC236}">
                <a16:creationId xmlns:a16="http://schemas.microsoft.com/office/drawing/2014/main" id="{8F172DFE-3C02-423D-8283-1541EFA0DF64}"/>
              </a:ext>
            </a:extLst>
          </p:cNvPr>
          <p:cNvSpPr>
            <a:spLocks noGrp="1"/>
          </p:cNvSpPr>
          <p:nvPr>
            <p:ph type="body" sz="quarter" idx="14"/>
          </p:nvPr>
        </p:nvSpPr>
        <p:spPr>
          <a:xfrm>
            <a:off x="828406" y="1865365"/>
            <a:ext cx="5005892" cy="2775263"/>
          </a:xfrm>
        </p:spPr>
        <p:txBody>
          <a:bodyPr/>
          <a:lstStyle/>
          <a:p>
            <a:pPr algn="just"/>
            <a:r>
              <a:rPr lang="en-US" sz="2400" b="0" strike="noStrike" spc="-1" dirty="0">
                <a:solidFill>
                  <a:srgbClr val="FFFFFF"/>
                </a:solidFill>
                <a:latin typeface="Calibri"/>
                <a:ea typeface="Muli;Times New Roman"/>
              </a:rPr>
              <a:t>“</a:t>
            </a:r>
            <a:r>
              <a:rPr lang="en-US" sz="2400" b="0" strike="noStrike" spc="-1" dirty="0" err="1">
                <a:solidFill>
                  <a:srgbClr val="FFFFFF"/>
                </a:solidFill>
                <a:latin typeface="Calibri"/>
                <a:ea typeface="Muli;Times New Roman"/>
              </a:rPr>
              <a:t>Vagabrothers</a:t>
            </a:r>
            <a:r>
              <a:rPr lang="en-US" sz="2400" b="0" strike="noStrike" spc="-1" dirty="0">
                <a:solidFill>
                  <a:srgbClr val="FFFFFF"/>
                </a:solidFill>
                <a:latin typeface="Calibri"/>
                <a:ea typeface="Muli;Times New Roman"/>
              </a:rPr>
              <a:t>” </a:t>
            </a:r>
            <a:r>
              <a:rPr lang="is-IS" sz="2400" b="0" strike="noStrike" spc="-1" dirty="0">
                <a:solidFill>
                  <a:srgbClr val="FFFFFF"/>
                </a:solidFill>
                <a:latin typeface="Calibri"/>
                <a:ea typeface="Muli;Times New Roman"/>
              </a:rPr>
              <a:t>er Youtube-rás sem er rekin af tveimur bræðrum, þeim Marko og Alex Ayling. Markmið þeirra er að skoða heiminn, tengjast öðru ungu fólki og hvetja áhorfendur til að gera slíkt hið sama. Þeir eiga einnig í samstarfi við hina ýmsu ferðaþjónustuaðila og búa til efni fyrir þá sem er miðað að ungum, alþjóðlegum ferðamönnum.</a:t>
            </a:r>
            <a:endParaRPr lang="en-IE" dirty="0"/>
          </a:p>
          <a:p>
            <a:pPr algn="just"/>
            <a:endParaRPr lang="en-IE" dirty="0"/>
          </a:p>
        </p:txBody>
      </p:sp>
      <p:sp>
        <p:nvSpPr>
          <p:cNvPr id="5" name="Text Placeholder 2">
            <a:extLst>
              <a:ext uri="{FF2B5EF4-FFF2-40B4-BE49-F238E27FC236}">
                <a16:creationId xmlns:a16="http://schemas.microsoft.com/office/drawing/2014/main" id="{EE2A1629-5408-4333-9A3E-69B8D010BC4A}"/>
              </a:ext>
            </a:extLst>
          </p:cNvPr>
          <p:cNvSpPr txBox="1">
            <a:spLocks/>
          </p:cNvSpPr>
          <p:nvPr/>
        </p:nvSpPr>
        <p:spPr>
          <a:xfrm>
            <a:off x="2558901" y="5901841"/>
            <a:ext cx="9633099" cy="786040"/>
          </a:xfrm>
          <a:prstGeom prst="rect">
            <a:avLst/>
          </a:prstGeom>
          <a:solidFill>
            <a:srgbClr val="9A2E90"/>
          </a:solidFill>
        </p:spPr>
        <p:txBody>
          <a:bodyPr vert="horz" lIns="91440" tIns="45720" rIns="91440" bIns="45720" rtlCol="0">
            <a:normAutofit fontScale="85000" lnSpcReduction="10000"/>
          </a:bodyPr>
          <a:lstStyle>
            <a:lvl1pPr marL="0" indent="0" algn="r"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b="0" dirty="0" err="1"/>
              <a:t>Efnið</a:t>
            </a:r>
            <a:r>
              <a:rPr lang="en-US" sz="2400" b="0" dirty="0"/>
              <a:t> </a:t>
            </a:r>
            <a:r>
              <a:rPr lang="en-US" sz="2400" b="0" dirty="0" err="1"/>
              <a:t>sem</a:t>
            </a:r>
            <a:r>
              <a:rPr lang="en-US" sz="2400" b="0" dirty="0"/>
              <a:t> </a:t>
            </a:r>
            <a:r>
              <a:rPr lang="en-US" sz="2400" b="0" dirty="0" err="1"/>
              <a:t>áhrifavaldar</a:t>
            </a:r>
            <a:r>
              <a:rPr lang="en-US" sz="2400" b="0" dirty="0"/>
              <a:t> </a:t>
            </a:r>
            <a:r>
              <a:rPr lang="en-US" sz="2400" b="0" dirty="0" err="1"/>
              <a:t>eins</a:t>
            </a:r>
            <a:r>
              <a:rPr lang="en-US" sz="2400" b="0" dirty="0"/>
              <a:t> og </a:t>
            </a:r>
            <a:r>
              <a:rPr lang="en-US" sz="2400" b="0" dirty="0" err="1"/>
              <a:t>Vagabræður</a:t>
            </a:r>
            <a:r>
              <a:rPr lang="en-US" sz="2400" b="0" dirty="0"/>
              <a:t> </a:t>
            </a:r>
            <a:r>
              <a:rPr lang="en-US" sz="2400" b="0" dirty="0" err="1"/>
              <a:t>búa</a:t>
            </a:r>
            <a:r>
              <a:rPr lang="en-US" sz="2400" b="0" dirty="0"/>
              <a:t> </a:t>
            </a:r>
            <a:r>
              <a:rPr lang="en-US" sz="2400" b="0" dirty="0" err="1"/>
              <a:t>til</a:t>
            </a:r>
            <a:r>
              <a:rPr lang="en-US" sz="2400" b="0" dirty="0"/>
              <a:t> </a:t>
            </a:r>
            <a:r>
              <a:rPr lang="en-US" sz="2400" b="0" dirty="0" err="1"/>
              <a:t>flokkast</a:t>
            </a:r>
            <a:r>
              <a:rPr lang="en-US" sz="2400" b="0" dirty="0"/>
              <a:t> </a:t>
            </a:r>
            <a:r>
              <a:rPr lang="en-US" sz="2400" b="0" dirty="0" err="1"/>
              <a:t>yfirleitt</a:t>
            </a:r>
            <a:r>
              <a:rPr lang="en-US" sz="2400" b="0" dirty="0"/>
              <a:t> </a:t>
            </a:r>
            <a:r>
              <a:rPr lang="en-US" sz="2400" b="0" dirty="0" err="1"/>
              <a:t>undir</a:t>
            </a:r>
            <a:r>
              <a:rPr lang="en-US" sz="2400" b="0" dirty="0"/>
              <a:t> </a:t>
            </a:r>
            <a:r>
              <a:rPr lang="en-US" sz="2400" b="0" dirty="0" err="1"/>
              <a:t>efni</a:t>
            </a:r>
            <a:r>
              <a:rPr lang="en-US" sz="2400" b="0" dirty="0"/>
              <a:t> </a:t>
            </a:r>
            <a:r>
              <a:rPr lang="en-US" sz="2400" b="0" dirty="0" err="1"/>
              <a:t>sem</a:t>
            </a:r>
            <a:r>
              <a:rPr lang="en-US" sz="2400" b="0" dirty="0"/>
              <a:t> </a:t>
            </a:r>
            <a:r>
              <a:rPr lang="en-US" sz="2400" b="0" dirty="0" err="1"/>
              <a:t>búið</a:t>
            </a:r>
            <a:r>
              <a:rPr lang="en-US" sz="2400" b="0" dirty="0"/>
              <a:t> </a:t>
            </a:r>
            <a:r>
              <a:rPr lang="en-US" sz="2400" b="0" dirty="0" err="1"/>
              <a:t>er</a:t>
            </a:r>
            <a:r>
              <a:rPr lang="en-US" sz="2400" b="0" dirty="0"/>
              <a:t> </a:t>
            </a:r>
            <a:r>
              <a:rPr lang="en-US" sz="2400" b="0" dirty="0" err="1"/>
              <a:t>til</a:t>
            </a:r>
            <a:r>
              <a:rPr lang="en-US" sz="2400" b="0" dirty="0"/>
              <a:t> </a:t>
            </a:r>
            <a:r>
              <a:rPr lang="en-US" sz="2400" b="0" dirty="0" err="1"/>
              <a:t>af</a:t>
            </a:r>
            <a:r>
              <a:rPr lang="en-US" sz="2400" b="0" dirty="0"/>
              <a:t> </a:t>
            </a:r>
            <a:r>
              <a:rPr lang="en-US" sz="2400" b="0" dirty="0" err="1"/>
              <a:t>notendum</a:t>
            </a:r>
            <a:r>
              <a:rPr lang="en-US" sz="2400" b="0" dirty="0"/>
              <a:t> – </a:t>
            </a:r>
            <a:r>
              <a:rPr lang="en-US" sz="2400" b="0" dirty="0" err="1"/>
              <a:t>þessar</a:t>
            </a:r>
            <a:r>
              <a:rPr lang="en-US" sz="2400" b="0" dirty="0"/>
              <a:t> </a:t>
            </a:r>
            <a:r>
              <a:rPr lang="en-US" sz="2400" b="0" dirty="0" err="1"/>
              <a:t>tvær</a:t>
            </a:r>
            <a:r>
              <a:rPr lang="en-US" sz="2400" b="0" dirty="0"/>
              <a:t> </a:t>
            </a:r>
            <a:r>
              <a:rPr lang="en-US" sz="2400" b="0" dirty="0" err="1"/>
              <a:t>aðferðir</a:t>
            </a:r>
            <a:r>
              <a:rPr lang="en-US" sz="2400" b="0" dirty="0"/>
              <a:t> </a:t>
            </a:r>
            <a:r>
              <a:rPr lang="en-US" sz="2400" b="0" dirty="0" err="1"/>
              <a:t>saman</a:t>
            </a:r>
            <a:r>
              <a:rPr lang="en-US" sz="2400" b="0" dirty="0"/>
              <a:t> </a:t>
            </a:r>
            <a:r>
              <a:rPr lang="en-US" sz="2400" b="0" dirty="0" err="1"/>
              <a:t>eru</a:t>
            </a:r>
            <a:r>
              <a:rPr lang="en-US" sz="2400" b="0" dirty="0"/>
              <a:t> </a:t>
            </a:r>
            <a:r>
              <a:rPr lang="en-US" sz="2400" b="0" dirty="0" err="1"/>
              <a:t>frekar</a:t>
            </a:r>
            <a:r>
              <a:rPr lang="en-US" sz="2400" b="0" dirty="0"/>
              <a:t> </a:t>
            </a:r>
            <a:r>
              <a:rPr lang="en-US" sz="2400" b="0" dirty="0" err="1"/>
              <a:t>öflugar</a:t>
            </a:r>
            <a:r>
              <a:rPr lang="en-US" sz="2400" b="0" dirty="0"/>
              <a:t>, </a:t>
            </a:r>
            <a:r>
              <a:rPr lang="en-US" sz="2400" b="0" dirty="0" err="1"/>
              <a:t>skoðum</a:t>
            </a:r>
            <a:r>
              <a:rPr lang="en-US" sz="2400" b="0" dirty="0"/>
              <a:t> </a:t>
            </a:r>
            <a:r>
              <a:rPr lang="en-US" sz="2400" b="0" dirty="0" err="1"/>
              <a:t>það</a:t>
            </a:r>
            <a:r>
              <a:rPr lang="en-US" sz="2400" b="0" dirty="0"/>
              <a:t> </a:t>
            </a:r>
            <a:r>
              <a:rPr lang="en-US" sz="2400" b="0" dirty="0" err="1"/>
              <a:t>nánar</a:t>
            </a:r>
            <a:r>
              <a:rPr lang="en-US" sz="2400" b="0" dirty="0"/>
              <a:t>… </a:t>
            </a:r>
            <a:endParaRPr lang="en-IE" sz="2400" b="0" dirty="0"/>
          </a:p>
        </p:txBody>
      </p:sp>
    </p:spTree>
    <p:extLst>
      <p:ext uri="{BB962C8B-B14F-4D97-AF65-F5344CB8AC3E}">
        <p14:creationId xmlns:p14="http://schemas.microsoft.com/office/powerpoint/2010/main" val="1513987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YORK VIKING FESTIVAL!!! | ENGLAND TRAVEL VLOG #3">
            <a:hlinkClick r:id="" action="ppaction://media"/>
            <a:extLst>
              <a:ext uri="{FF2B5EF4-FFF2-40B4-BE49-F238E27FC236}">
                <a16:creationId xmlns:a16="http://schemas.microsoft.com/office/drawing/2014/main" id="{5B141C0F-127D-48EC-9DDC-511E23AE9E91}"/>
              </a:ext>
            </a:extLst>
          </p:cNvPr>
          <p:cNvPicPr>
            <a:picLocks noRot="1" noChangeAspect="1"/>
          </p:cNvPicPr>
          <p:nvPr>
            <a:videoFile r:link="rId1"/>
          </p:nvPr>
        </p:nvPicPr>
        <p:blipFill>
          <a:blip r:embed="rId4"/>
          <a:stretch>
            <a:fillRect/>
          </a:stretch>
        </p:blipFill>
        <p:spPr>
          <a:xfrm>
            <a:off x="476531" y="254000"/>
            <a:ext cx="11197309" cy="6326480"/>
          </a:xfrm>
          <a:prstGeom prst="rect">
            <a:avLst/>
          </a:prstGeom>
        </p:spPr>
      </p:pic>
      <p:sp>
        <p:nvSpPr>
          <p:cNvPr id="5" name="TextBox 4">
            <a:extLst>
              <a:ext uri="{FF2B5EF4-FFF2-40B4-BE49-F238E27FC236}">
                <a16:creationId xmlns:a16="http://schemas.microsoft.com/office/drawing/2014/main" id="{CE172642-5692-470E-8592-99DB4001078B}"/>
              </a:ext>
            </a:extLst>
          </p:cNvPr>
          <p:cNvSpPr txBox="1"/>
          <p:nvPr/>
        </p:nvSpPr>
        <p:spPr>
          <a:xfrm>
            <a:off x="365759" y="5493447"/>
            <a:ext cx="11675445" cy="830997"/>
          </a:xfrm>
          <a:prstGeom prst="rect">
            <a:avLst/>
          </a:prstGeom>
          <a:solidFill>
            <a:schemeClr val="accent2"/>
          </a:solidFill>
        </p:spPr>
        <p:txBody>
          <a:bodyPr wrap="square" rtlCol="0">
            <a:spAutoFit/>
          </a:bodyPr>
          <a:lstStyle/>
          <a:p>
            <a:pPr algn="ctr"/>
            <a:r>
              <a:rPr lang="en-US" sz="2400" dirty="0">
                <a:solidFill>
                  <a:schemeClr val="bg1"/>
                </a:solidFill>
              </a:rPr>
              <a:t>Í </a:t>
            </a:r>
            <a:r>
              <a:rPr lang="en-US" sz="2400" dirty="0" err="1">
                <a:solidFill>
                  <a:schemeClr val="bg1"/>
                </a:solidFill>
              </a:rPr>
              <a:t>þessu</a:t>
            </a:r>
            <a:r>
              <a:rPr lang="en-US" sz="2400" dirty="0">
                <a:solidFill>
                  <a:schemeClr val="bg1"/>
                </a:solidFill>
              </a:rPr>
              <a:t> </a:t>
            </a:r>
            <a:r>
              <a:rPr lang="en-US" sz="2400" dirty="0" err="1">
                <a:solidFill>
                  <a:schemeClr val="bg1"/>
                </a:solidFill>
              </a:rPr>
              <a:t>myndbandi</a:t>
            </a:r>
            <a:r>
              <a:rPr lang="en-US" sz="2400" dirty="0">
                <a:solidFill>
                  <a:schemeClr val="bg1"/>
                </a:solidFill>
              </a:rPr>
              <a:t> </a:t>
            </a:r>
            <a:r>
              <a:rPr lang="en-US" sz="2400" dirty="0" err="1">
                <a:solidFill>
                  <a:schemeClr val="bg1"/>
                </a:solidFill>
              </a:rPr>
              <a:t>sjáum</a:t>
            </a:r>
            <a:r>
              <a:rPr lang="en-US" sz="2400" dirty="0">
                <a:solidFill>
                  <a:schemeClr val="bg1"/>
                </a:solidFill>
              </a:rPr>
              <a:t> </a:t>
            </a:r>
            <a:r>
              <a:rPr lang="en-US" sz="2400" dirty="0" err="1">
                <a:solidFill>
                  <a:schemeClr val="bg1"/>
                </a:solidFill>
              </a:rPr>
              <a:t>við</a:t>
            </a:r>
            <a:r>
              <a:rPr lang="en-US" sz="2400" dirty="0">
                <a:solidFill>
                  <a:schemeClr val="bg1"/>
                </a:solidFill>
              </a:rPr>
              <a:t> </a:t>
            </a:r>
            <a:r>
              <a:rPr lang="en-US" sz="2400" dirty="0" err="1">
                <a:solidFill>
                  <a:schemeClr val="bg1"/>
                </a:solidFill>
              </a:rPr>
              <a:t>Vagabræðruna</a:t>
            </a:r>
            <a:r>
              <a:rPr lang="en-US" sz="2400" dirty="0">
                <a:solidFill>
                  <a:schemeClr val="bg1"/>
                </a:solidFill>
              </a:rPr>
              <a:t> </a:t>
            </a:r>
            <a:r>
              <a:rPr lang="en-US" sz="2400" dirty="0" err="1">
                <a:solidFill>
                  <a:schemeClr val="bg1"/>
                </a:solidFill>
              </a:rPr>
              <a:t>heimsækja</a:t>
            </a:r>
            <a:r>
              <a:rPr lang="en-US" sz="2400" dirty="0">
                <a:solidFill>
                  <a:schemeClr val="bg1"/>
                </a:solidFill>
              </a:rPr>
              <a:t> </a:t>
            </a:r>
            <a:r>
              <a:rPr lang="en-US" sz="2400" dirty="0" err="1">
                <a:solidFill>
                  <a:schemeClr val="bg1"/>
                </a:solidFill>
              </a:rPr>
              <a:t>víkingahátíðina</a:t>
            </a:r>
            <a:r>
              <a:rPr lang="en-US" sz="2400" dirty="0">
                <a:solidFill>
                  <a:schemeClr val="bg1"/>
                </a:solidFill>
              </a:rPr>
              <a:t> í York á </a:t>
            </a:r>
            <a:r>
              <a:rPr lang="en-US" sz="2400" dirty="0" err="1">
                <a:solidFill>
                  <a:schemeClr val="bg1"/>
                </a:solidFill>
              </a:rPr>
              <a:t>Englandi</a:t>
            </a:r>
            <a:r>
              <a:rPr lang="en-US" sz="2400" dirty="0">
                <a:solidFill>
                  <a:schemeClr val="bg1"/>
                </a:solidFill>
              </a:rPr>
              <a:t>. </a:t>
            </a:r>
            <a:r>
              <a:rPr lang="en-US" sz="2400" dirty="0" err="1">
                <a:solidFill>
                  <a:schemeClr val="bg1"/>
                </a:solidFill>
              </a:rPr>
              <a:t>Sjáðu</a:t>
            </a:r>
            <a:r>
              <a:rPr lang="en-US" sz="2400" dirty="0">
                <a:solidFill>
                  <a:schemeClr val="bg1"/>
                </a:solidFill>
              </a:rPr>
              <a:t> </a:t>
            </a:r>
            <a:r>
              <a:rPr lang="en-US" sz="2400" dirty="0" err="1">
                <a:solidFill>
                  <a:schemeClr val="bg1"/>
                </a:solidFill>
              </a:rPr>
              <a:t>þá</a:t>
            </a:r>
            <a:r>
              <a:rPr lang="en-US" sz="2400" dirty="0">
                <a:solidFill>
                  <a:schemeClr val="bg1"/>
                </a:solidFill>
              </a:rPr>
              <a:t> </a:t>
            </a:r>
            <a:r>
              <a:rPr lang="en-US" sz="2400" dirty="0" err="1">
                <a:solidFill>
                  <a:schemeClr val="bg1"/>
                </a:solidFill>
              </a:rPr>
              <a:t>klæðast</a:t>
            </a:r>
            <a:r>
              <a:rPr lang="en-US" sz="2400" dirty="0">
                <a:solidFill>
                  <a:schemeClr val="bg1"/>
                </a:solidFill>
              </a:rPr>
              <a:t> </a:t>
            </a:r>
            <a:r>
              <a:rPr lang="en-US" sz="2400" dirty="0" err="1">
                <a:solidFill>
                  <a:schemeClr val="bg1"/>
                </a:solidFill>
              </a:rPr>
              <a:t>brynju</a:t>
            </a:r>
            <a:r>
              <a:rPr lang="en-US" sz="2400" dirty="0">
                <a:solidFill>
                  <a:schemeClr val="bg1"/>
                </a:solidFill>
              </a:rPr>
              <a:t> og taka </a:t>
            </a:r>
            <a:r>
              <a:rPr lang="en-US" sz="2400" dirty="0" err="1">
                <a:solidFill>
                  <a:schemeClr val="bg1"/>
                </a:solidFill>
              </a:rPr>
              <a:t>þátt</a:t>
            </a:r>
            <a:r>
              <a:rPr lang="en-US" sz="2400" dirty="0">
                <a:solidFill>
                  <a:schemeClr val="bg1"/>
                </a:solidFill>
              </a:rPr>
              <a:t> í </a:t>
            </a:r>
            <a:r>
              <a:rPr lang="en-US" sz="2400" dirty="0" err="1">
                <a:solidFill>
                  <a:schemeClr val="bg1"/>
                </a:solidFill>
              </a:rPr>
              <a:t>bardaga</a:t>
            </a:r>
            <a:r>
              <a:rPr lang="en-US" sz="2400" dirty="0">
                <a:solidFill>
                  <a:schemeClr val="bg1"/>
                </a:solidFill>
              </a:rPr>
              <a:t> </a:t>
            </a:r>
            <a:r>
              <a:rPr lang="en-US" sz="2400" dirty="0" err="1">
                <a:solidFill>
                  <a:schemeClr val="bg1"/>
                </a:solidFill>
              </a:rPr>
              <a:t>víkinga</a:t>
            </a:r>
            <a:r>
              <a:rPr lang="en-US" sz="2400" dirty="0">
                <a:solidFill>
                  <a:schemeClr val="bg1"/>
                </a:solidFill>
              </a:rPr>
              <a:t> og </a:t>
            </a:r>
            <a:r>
              <a:rPr lang="en-US" sz="2400" dirty="0" err="1">
                <a:solidFill>
                  <a:schemeClr val="bg1"/>
                </a:solidFill>
              </a:rPr>
              <a:t>saxneskra</a:t>
            </a:r>
            <a:r>
              <a:rPr lang="en-US" sz="2400" dirty="0">
                <a:solidFill>
                  <a:schemeClr val="bg1"/>
                </a:solidFill>
              </a:rPr>
              <a:t> </a:t>
            </a:r>
            <a:r>
              <a:rPr lang="en-US" sz="2400" dirty="0" err="1">
                <a:solidFill>
                  <a:schemeClr val="bg1"/>
                </a:solidFill>
              </a:rPr>
              <a:t>stríðsmanna</a:t>
            </a:r>
            <a:r>
              <a:rPr lang="en-US" sz="2400" dirty="0">
                <a:solidFill>
                  <a:schemeClr val="bg1"/>
                </a:solidFill>
              </a:rPr>
              <a:t>!</a:t>
            </a:r>
            <a:endParaRPr lang="en-IE" sz="2400" dirty="0">
              <a:solidFill>
                <a:schemeClr val="bg1"/>
              </a:solidFill>
            </a:endParaRPr>
          </a:p>
        </p:txBody>
      </p:sp>
    </p:spTree>
    <p:extLst>
      <p:ext uri="{BB962C8B-B14F-4D97-AF65-F5344CB8AC3E}">
        <p14:creationId xmlns:p14="http://schemas.microsoft.com/office/powerpoint/2010/main" val="199232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75C11-2047-475F-9A97-CD34B2E31A2D}"/>
              </a:ext>
            </a:extLst>
          </p:cNvPr>
          <p:cNvSpPr>
            <a:spLocks noGrp="1"/>
          </p:cNvSpPr>
          <p:nvPr>
            <p:ph type="body" sz="quarter" idx="13"/>
          </p:nvPr>
        </p:nvSpPr>
        <p:spPr/>
        <p:txBody>
          <a:bodyPr>
            <a:normAutofit fontScale="92500" lnSpcReduction="20000"/>
          </a:bodyPr>
          <a:lstStyle/>
          <a:p>
            <a:r>
              <a:rPr lang="en-IE" dirty="0"/>
              <a:t>KAFLI 1</a:t>
            </a:r>
          </a:p>
          <a:p>
            <a:r>
              <a:rPr lang="en-IE" dirty="0"/>
              <a:t>AF HVERJU ÞARF POPPMENNINGAR-FERÐAÞJÓNUSTA SÉRSTAKA MARKAÐSSETNINGU?</a:t>
            </a:r>
          </a:p>
        </p:txBody>
      </p:sp>
      <p:pic>
        <p:nvPicPr>
          <p:cNvPr id="12" name="Picture Placeholder 11" descr="People sitting outside a building&#10;&#10;Description automatically generated with low confidence">
            <a:extLst>
              <a:ext uri="{FF2B5EF4-FFF2-40B4-BE49-F238E27FC236}">
                <a16:creationId xmlns:a16="http://schemas.microsoft.com/office/drawing/2014/main" id="{C079A2DC-9865-487F-9237-DD939AA611C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 xmlns:a1611="http://schemas.microsoft.com/office/drawing/2016/11/main" r:id="rId3"/>
              </a:ext>
            </a:extLst>
          </a:blip>
          <a:srcRect/>
          <a:stretch>
            <a:fillRect/>
          </a:stretch>
        </p:blipFill>
        <p:spPr/>
      </p:pic>
    </p:spTree>
    <p:extLst>
      <p:ext uri="{BB962C8B-B14F-4D97-AF65-F5344CB8AC3E}">
        <p14:creationId xmlns:p14="http://schemas.microsoft.com/office/powerpoint/2010/main" val="1228288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642926-A056-4C15-AC54-61406FB76E7B}"/>
              </a:ext>
            </a:extLst>
          </p:cNvPr>
          <p:cNvSpPr>
            <a:spLocks noGrp="1"/>
          </p:cNvSpPr>
          <p:nvPr>
            <p:ph type="body" sz="quarter" idx="13"/>
          </p:nvPr>
        </p:nvSpPr>
        <p:spPr>
          <a:xfrm>
            <a:off x="0" y="936395"/>
            <a:ext cx="3676073" cy="3297980"/>
          </a:xfrm>
        </p:spPr>
        <p:txBody>
          <a:bodyPr/>
          <a:lstStyle/>
          <a:p>
            <a:r>
              <a:rPr lang="en-IE" dirty="0"/>
              <a:t>SKÆRULIÐA MARKAÐS-SETNING</a:t>
            </a:r>
          </a:p>
        </p:txBody>
      </p:sp>
      <p:sp>
        <p:nvSpPr>
          <p:cNvPr id="3" name="Text Placeholder 2">
            <a:extLst>
              <a:ext uri="{FF2B5EF4-FFF2-40B4-BE49-F238E27FC236}">
                <a16:creationId xmlns:a16="http://schemas.microsoft.com/office/drawing/2014/main" id="{621FD2B9-EB01-4D36-A766-21476E0B9608}"/>
              </a:ext>
            </a:extLst>
          </p:cNvPr>
          <p:cNvSpPr>
            <a:spLocks noGrp="1"/>
          </p:cNvSpPr>
          <p:nvPr>
            <p:ph type="body" sz="quarter" idx="14"/>
          </p:nvPr>
        </p:nvSpPr>
        <p:spPr>
          <a:xfrm>
            <a:off x="497155" y="4663975"/>
            <a:ext cx="10104170" cy="469184"/>
          </a:xfrm>
        </p:spPr>
        <p:txBody>
          <a:bodyPr/>
          <a:lstStyle/>
          <a:p>
            <a:pPr marL="0" lvl="0" indent="0" algn="just" rtl="0">
              <a:lnSpc>
                <a:spcPct val="90000"/>
              </a:lnSpc>
              <a:spcBef>
                <a:spcPts val="0"/>
              </a:spcBef>
              <a:spcAft>
                <a:spcPts val="0"/>
              </a:spcAft>
              <a:buClr>
                <a:srgbClr val="EA1D76"/>
              </a:buClr>
              <a:buSzPts val="2400"/>
              <a:buFont typeface="Arial"/>
              <a:buNone/>
            </a:pPr>
            <a:r>
              <a:rPr lang="en-US" dirty="0" err="1"/>
              <a:t>Til</a:t>
            </a:r>
            <a:r>
              <a:rPr lang="en-US" dirty="0"/>
              <a:t> </a:t>
            </a:r>
            <a:r>
              <a:rPr lang="en-US" dirty="0" err="1"/>
              <a:t>að</a:t>
            </a:r>
            <a:r>
              <a:rPr lang="en-US" dirty="0"/>
              <a:t> </a:t>
            </a:r>
            <a:r>
              <a:rPr lang="en-US" dirty="0" err="1"/>
              <a:t>skapa</a:t>
            </a:r>
            <a:r>
              <a:rPr lang="en-US" dirty="0"/>
              <a:t> </a:t>
            </a:r>
            <a:r>
              <a:rPr lang="en-US" dirty="0" err="1"/>
              <a:t>sér</a:t>
            </a:r>
            <a:r>
              <a:rPr lang="en-US" dirty="0"/>
              <a:t> </a:t>
            </a:r>
            <a:r>
              <a:rPr lang="en-US" dirty="0" err="1"/>
              <a:t>sérstöðu</a:t>
            </a:r>
            <a:r>
              <a:rPr lang="en-US" dirty="0"/>
              <a:t> </a:t>
            </a:r>
            <a:r>
              <a:rPr lang="en-US" dirty="0" err="1"/>
              <a:t>þarf</a:t>
            </a:r>
            <a:r>
              <a:rPr lang="en-US" dirty="0"/>
              <a:t> </a:t>
            </a:r>
            <a:r>
              <a:rPr lang="en-US" dirty="0" err="1"/>
              <a:t>stundum</a:t>
            </a:r>
            <a:r>
              <a:rPr lang="en-US" dirty="0"/>
              <a:t> </a:t>
            </a:r>
            <a:r>
              <a:rPr lang="en-US" dirty="0" err="1"/>
              <a:t>að</a:t>
            </a:r>
            <a:r>
              <a:rPr lang="en-US" dirty="0"/>
              <a:t> </a:t>
            </a:r>
            <a:r>
              <a:rPr lang="en-US" dirty="0" err="1"/>
              <a:t>grípa</a:t>
            </a:r>
            <a:r>
              <a:rPr lang="en-US" dirty="0"/>
              <a:t> </a:t>
            </a:r>
            <a:r>
              <a:rPr lang="en-US" dirty="0" err="1"/>
              <a:t>til</a:t>
            </a:r>
            <a:r>
              <a:rPr lang="en-US" dirty="0"/>
              <a:t> </a:t>
            </a:r>
            <a:r>
              <a:rPr lang="en-US" dirty="0" err="1"/>
              <a:t>róttækra</a:t>
            </a:r>
            <a:r>
              <a:rPr lang="en-US" dirty="0"/>
              <a:t> </a:t>
            </a:r>
            <a:r>
              <a:rPr lang="en-US" dirty="0" err="1"/>
              <a:t>aðgerða</a:t>
            </a:r>
            <a:r>
              <a:rPr lang="en-US" dirty="0"/>
              <a:t>. Ein </a:t>
            </a:r>
            <a:r>
              <a:rPr lang="en-US" dirty="0" err="1"/>
              <a:t>af</a:t>
            </a:r>
            <a:r>
              <a:rPr lang="en-US" dirty="0"/>
              <a:t> </a:t>
            </a:r>
            <a:r>
              <a:rPr lang="en-US" dirty="0" err="1"/>
              <a:t>þeim</a:t>
            </a:r>
            <a:r>
              <a:rPr lang="en-US" dirty="0"/>
              <a:t> er </a:t>
            </a:r>
            <a:r>
              <a:rPr lang="en-US" dirty="0" err="1"/>
              <a:t>að</a:t>
            </a:r>
            <a:r>
              <a:rPr lang="en-US" dirty="0"/>
              <a:t> </a:t>
            </a:r>
            <a:r>
              <a:rPr lang="en-US" dirty="0" err="1"/>
              <a:t>nýta</a:t>
            </a:r>
            <a:r>
              <a:rPr lang="en-US" dirty="0"/>
              <a:t> </a:t>
            </a:r>
            <a:r>
              <a:rPr lang="en-US" dirty="0" err="1"/>
              <a:t>sér</a:t>
            </a:r>
            <a:r>
              <a:rPr lang="en-US" dirty="0"/>
              <a:t> </a:t>
            </a:r>
            <a:r>
              <a:rPr lang="en-US" dirty="0" err="1"/>
              <a:t>skæruliðamarkaðssetningu</a:t>
            </a:r>
            <a:r>
              <a:rPr lang="en-US" dirty="0"/>
              <a:t>, </a:t>
            </a:r>
            <a:r>
              <a:rPr lang="en-US" dirty="0" err="1"/>
              <a:t>það</a:t>
            </a:r>
            <a:r>
              <a:rPr lang="en-US" dirty="0"/>
              <a:t> </a:t>
            </a:r>
            <a:r>
              <a:rPr lang="en-US" dirty="0" err="1"/>
              <a:t>getur</a:t>
            </a:r>
            <a:r>
              <a:rPr lang="en-US" dirty="0"/>
              <a:t> </a:t>
            </a:r>
            <a:r>
              <a:rPr lang="en-US" dirty="0" err="1"/>
              <a:t>falið</a:t>
            </a:r>
            <a:r>
              <a:rPr lang="en-US" dirty="0"/>
              <a:t> í </a:t>
            </a:r>
            <a:r>
              <a:rPr lang="en-US" dirty="0" err="1"/>
              <a:t>sér</a:t>
            </a:r>
            <a:r>
              <a:rPr lang="en-US" dirty="0"/>
              <a:t> </a:t>
            </a:r>
            <a:r>
              <a:rPr lang="en-US" dirty="0" err="1"/>
              <a:t>þó</a:t>
            </a:r>
            <a:r>
              <a:rPr lang="en-US" dirty="0"/>
              <a:t> </a:t>
            </a:r>
            <a:r>
              <a:rPr lang="en-US" dirty="0" err="1"/>
              <a:t>nokkra</a:t>
            </a:r>
            <a:r>
              <a:rPr lang="en-US" dirty="0"/>
              <a:t> </a:t>
            </a:r>
            <a:r>
              <a:rPr lang="en-US" dirty="0" err="1"/>
              <a:t>áhættu</a:t>
            </a:r>
            <a:r>
              <a:rPr lang="en-US" dirty="0"/>
              <a:t> </a:t>
            </a:r>
            <a:r>
              <a:rPr lang="en-US" dirty="0" err="1"/>
              <a:t>en</a:t>
            </a:r>
            <a:r>
              <a:rPr lang="en-US" dirty="0"/>
              <a:t> </a:t>
            </a:r>
            <a:r>
              <a:rPr lang="en-US" dirty="0" err="1"/>
              <a:t>einnig</a:t>
            </a:r>
            <a:r>
              <a:rPr lang="en-US" dirty="0"/>
              <a:t> </a:t>
            </a:r>
            <a:r>
              <a:rPr lang="en-US" dirty="0" err="1"/>
              <a:t>mikla</a:t>
            </a:r>
            <a:r>
              <a:rPr lang="en-US" dirty="0"/>
              <a:t> </a:t>
            </a:r>
            <a:r>
              <a:rPr lang="en-US" dirty="0" err="1"/>
              <a:t>umbun</a:t>
            </a:r>
            <a:r>
              <a:rPr lang="en-US" dirty="0"/>
              <a:t> </a:t>
            </a:r>
            <a:r>
              <a:rPr lang="en-US" dirty="0" err="1"/>
              <a:t>ef</a:t>
            </a:r>
            <a:r>
              <a:rPr lang="en-US" dirty="0"/>
              <a:t> vel </a:t>
            </a:r>
            <a:r>
              <a:rPr lang="en-US" dirty="0" err="1"/>
              <a:t>tekst</a:t>
            </a:r>
            <a:r>
              <a:rPr lang="en-US" dirty="0"/>
              <a:t> </a:t>
            </a:r>
            <a:r>
              <a:rPr lang="en-US" dirty="0" err="1"/>
              <a:t>til</a:t>
            </a:r>
            <a:r>
              <a:rPr lang="en-US" dirty="0"/>
              <a:t>. </a:t>
            </a:r>
            <a:r>
              <a:rPr lang="en-US" dirty="0" err="1"/>
              <a:t>Það</a:t>
            </a:r>
            <a:r>
              <a:rPr lang="en-US" dirty="0"/>
              <a:t> </a:t>
            </a:r>
            <a:r>
              <a:rPr lang="en-US" dirty="0" err="1"/>
              <a:t>sem</a:t>
            </a:r>
            <a:r>
              <a:rPr lang="en-US" dirty="0"/>
              <a:t> </a:t>
            </a:r>
            <a:r>
              <a:rPr lang="en-US" dirty="0" err="1"/>
              <a:t>skilgreinir</a:t>
            </a:r>
            <a:r>
              <a:rPr lang="en-US" dirty="0"/>
              <a:t> </a:t>
            </a:r>
            <a:r>
              <a:rPr lang="en-US" dirty="0" err="1"/>
              <a:t>almennt</a:t>
            </a:r>
            <a:r>
              <a:rPr lang="en-US" dirty="0"/>
              <a:t> </a:t>
            </a:r>
            <a:r>
              <a:rPr lang="en-US" dirty="0" err="1"/>
              <a:t>skæruliðamarkaðsherferðir</a:t>
            </a:r>
            <a:r>
              <a:rPr lang="en-US" dirty="0"/>
              <a:t> </a:t>
            </a:r>
            <a:r>
              <a:rPr lang="en-US" dirty="0" err="1"/>
              <a:t>er</a:t>
            </a:r>
            <a:r>
              <a:rPr lang="en-US" dirty="0"/>
              <a:t> </a:t>
            </a:r>
            <a:r>
              <a:rPr lang="en-US" dirty="0" err="1"/>
              <a:t>að</a:t>
            </a:r>
            <a:r>
              <a:rPr lang="en-US" dirty="0"/>
              <a:t> nota </a:t>
            </a:r>
            <a:r>
              <a:rPr lang="en-US" dirty="0" err="1"/>
              <a:t>óhefðbundar</a:t>
            </a:r>
            <a:r>
              <a:rPr lang="en-US" dirty="0"/>
              <a:t> </a:t>
            </a:r>
            <a:r>
              <a:rPr lang="en-US" dirty="0" err="1"/>
              <a:t>aðferðir</a:t>
            </a:r>
            <a:r>
              <a:rPr lang="en-US" dirty="0"/>
              <a:t> og </a:t>
            </a:r>
            <a:r>
              <a:rPr lang="en-US" dirty="0" err="1"/>
              <a:t>nýta</a:t>
            </a:r>
            <a:r>
              <a:rPr lang="en-US" dirty="0"/>
              <a:t> </a:t>
            </a:r>
            <a:r>
              <a:rPr lang="en-US" dirty="0" err="1"/>
              <a:t>sér</a:t>
            </a:r>
            <a:r>
              <a:rPr lang="en-US" dirty="0"/>
              <a:t> </a:t>
            </a:r>
            <a:r>
              <a:rPr lang="en-US" dirty="0" err="1"/>
              <a:t>hið</a:t>
            </a:r>
            <a:r>
              <a:rPr lang="en-US" dirty="0"/>
              <a:t> </a:t>
            </a:r>
            <a:r>
              <a:rPr lang="en-US" dirty="0" err="1"/>
              <a:t>óvænta</a:t>
            </a:r>
            <a:r>
              <a:rPr lang="en-US" dirty="0"/>
              <a:t> í </a:t>
            </a:r>
            <a:r>
              <a:rPr lang="en-US" dirty="0" err="1"/>
              <a:t>aðstæðunum</a:t>
            </a:r>
            <a:r>
              <a:rPr lang="en-US" dirty="0"/>
              <a:t>.</a:t>
            </a:r>
            <a:endParaRPr lang="en-IE" dirty="0"/>
          </a:p>
        </p:txBody>
      </p:sp>
      <p:pic>
        <p:nvPicPr>
          <p:cNvPr id="6" name="Picture Placeholder 5" descr="A picture containing person, person, indoor&#10;&#10;Description automatically generated">
            <a:extLst>
              <a:ext uri="{FF2B5EF4-FFF2-40B4-BE49-F238E27FC236}">
                <a16:creationId xmlns:a16="http://schemas.microsoft.com/office/drawing/2014/main" id="{88A48A56-DEF4-4D6F-86CC-C7576A43E16E}"/>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 uri="{837473B0-CC2E-450A-ABE3-18F120FF3D39}">
                <a1611:picAttrSrcUrl xmlns="" xmlns:a1611="http://schemas.microsoft.com/office/drawing/2016/11/main" r:id="rId4"/>
              </a:ext>
            </a:extLst>
          </a:blip>
          <a:srcRect/>
          <a:stretch>
            <a:fillRect/>
          </a:stretch>
        </p:blipFill>
        <p:spPr/>
      </p:pic>
    </p:spTree>
    <p:extLst>
      <p:ext uri="{BB962C8B-B14F-4D97-AF65-F5344CB8AC3E}">
        <p14:creationId xmlns:p14="http://schemas.microsoft.com/office/powerpoint/2010/main" val="907137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EF13CE-05B7-4C37-B5D5-13ED9AF3CBAF}"/>
              </a:ext>
            </a:extLst>
          </p:cNvPr>
          <p:cNvSpPr>
            <a:spLocks noGrp="1"/>
          </p:cNvSpPr>
          <p:nvPr>
            <p:ph type="body" sz="quarter" idx="13"/>
          </p:nvPr>
        </p:nvSpPr>
        <p:spPr/>
        <p:txBody>
          <a:bodyPr/>
          <a:lstStyle/>
          <a:p>
            <a:r>
              <a:rPr lang="en-IE" dirty="0" err="1"/>
              <a:t>Kostir</a:t>
            </a:r>
            <a:r>
              <a:rPr lang="en-IE" dirty="0"/>
              <a:t> </a:t>
            </a:r>
            <a:r>
              <a:rPr lang="en-IE" dirty="0" err="1"/>
              <a:t>skæruliða</a:t>
            </a:r>
            <a:r>
              <a:rPr lang="en-IE" dirty="0"/>
              <a:t> </a:t>
            </a:r>
            <a:r>
              <a:rPr lang="en-IE" dirty="0" err="1"/>
              <a:t>markaðssetningar</a:t>
            </a:r>
            <a:endParaRPr lang="en-IE" dirty="0"/>
          </a:p>
        </p:txBody>
      </p:sp>
      <p:sp>
        <p:nvSpPr>
          <p:cNvPr id="3" name="Text Placeholder 2">
            <a:extLst>
              <a:ext uri="{FF2B5EF4-FFF2-40B4-BE49-F238E27FC236}">
                <a16:creationId xmlns:a16="http://schemas.microsoft.com/office/drawing/2014/main" id="{F37C21AD-A8E7-46D9-A71D-D787B2DF18FB}"/>
              </a:ext>
            </a:extLst>
          </p:cNvPr>
          <p:cNvSpPr>
            <a:spLocks noGrp="1"/>
          </p:cNvSpPr>
          <p:nvPr>
            <p:ph type="body" sz="quarter" idx="14"/>
          </p:nvPr>
        </p:nvSpPr>
        <p:spPr/>
        <p:txBody>
          <a:bodyPr/>
          <a:lstStyle/>
          <a:p>
            <a:pPr marL="342900" indent="-342900">
              <a:buFont typeface="Arial" panose="020B0604020202020204" pitchFamily="34" charset="0"/>
              <a:buChar char="•"/>
            </a:pPr>
            <a:r>
              <a:rPr lang="en-US" dirty="0" err="1"/>
              <a:t>Áhrifin</a:t>
            </a:r>
            <a:r>
              <a:rPr lang="en-US" dirty="0"/>
              <a:t> </a:t>
            </a:r>
            <a:r>
              <a:rPr lang="en-US" dirty="0" err="1"/>
              <a:t>skila</a:t>
            </a:r>
            <a:r>
              <a:rPr lang="en-US" dirty="0"/>
              <a:t> </a:t>
            </a:r>
            <a:r>
              <a:rPr lang="en-US" dirty="0" err="1"/>
              <a:t>sér</a:t>
            </a:r>
            <a:r>
              <a:rPr lang="en-US" dirty="0"/>
              <a:t> </a:t>
            </a:r>
            <a:r>
              <a:rPr lang="en-US" dirty="0" err="1"/>
              <a:t>fljótt</a:t>
            </a:r>
            <a:endParaRPr lang="en-US" dirty="0"/>
          </a:p>
          <a:p>
            <a:pPr marL="342900" indent="-342900">
              <a:buFont typeface="Arial" panose="020B0604020202020204" pitchFamily="34" charset="0"/>
              <a:buChar char="•"/>
            </a:pPr>
            <a:r>
              <a:rPr lang="en-US" dirty="0" err="1"/>
              <a:t>Vekur</a:t>
            </a:r>
            <a:r>
              <a:rPr lang="en-US" dirty="0"/>
              <a:t> </a:t>
            </a:r>
            <a:r>
              <a:rPr lang="en-US" dirty="0" err="1"/>
              <a:t>athygli</a:t>
            </a:r>
            <a:endParaRPr lang="en-US" dirty="0"/>
          </a:p>
          <a:p>
            <a:pPr marL="342900" indent="-342900">
              <a:buFont typeface="Arial" panose="020B0604020202020204" pitchFamily="34" charset="0"/>
              <a:buChar char="•"/>
            </a:pPr>
            <a:r>
              <a:rPr lang="en-US" dirty="0" err="1"/>
              <a:t>Felur</a:t>
            </a:r>
            <a:r>
              <a:rPr lang="en-US" dirty="0"/>
              <a:t> </a:t>
            </a:r>
            <a:r>
              <a:rPr lang="en-US" dirty="0" err="1"/>
              <a:t>ekki</a:t>
            </a:r>
            <a:r>
              <a:rPr lang="en-US" dirty="0"/>
              <a:t> </a:t>
            </a:r>
            <a:r>
              <a:rPr lang="en-US" dirty="0" err="1"/>
              <a:t>endilega</a:t>
            </a:r>
            <a:r>
              <a:rPr lang="en-US" dirty="0"/>
              <a:t> í </a:t>
            </a:r>
            <a:r>
              <a:rPr lang="en-US" dirty="0" err="1"/>
              <a:t>sér</a:t>
            </a:r>
            <a:r>
              <a:rPr lang="en-US" dirty="0"/>
              <a:t> </a:t>
            </a:r>
            <a:r>
              <a:rPr lang="en-US" dirty="0" err="1"/>
              <a:t>mikil</a:t>
            </a:r>
            <a:r>
              <a:rPr lang="en-US" dirty="0"/>
              <a:t> </a:t>
            </a:r>
            <a:r>
              <a:rPr lang="en-US" dirty="0" err="1"/>
              <a:t>útgjöld</a:t>
            </a:r>
            <a:endParaRPr lang="en-US" dirty="0"/>
          </a:p>
          <a:p>
            <a:pPr marL="342900" indent="-342900">
              <a:buFont typeface="Arial" panose="020B0604020202020204" pitchFamily="34" charset="0"/>
              <a:buChar char="•"/>
            </a:pPr>
            <a:r>
              <a:rPr lang="en-US" dirty="0" err="1"/>
              <a:t>Sköpunarkrafturinn</a:t>
            </a:r>
            <a:r>
              <a:rPr lang="en-US" dirty="0"/>
              <a:t> </a:t>
            </a:r>
            <a:r>
              <a:rPr lang="en-US" dirty="0" err="1"/>
              <a:t>er</a:t>
            </a:r>
            <a:r>
              <a:rPr lang="en-US" dirty="0"/>
              <a:t> </a:t>
            </a:r>
            <a:r>
              <a:rPr lang="en-US" dirty="0" err="1"/>
              <a:t>nýttur</a:t>
            </a:r>
            <a:r>
              <a:rPr lang="en-US" dirty="0"/>
              <a:t> </a:t>
            </a:r>
            <a:r>
              <a:rPr lang="en-US" dirty="0" err="1"/>
              <a:t>til</a:t>
            </a:r>
            <a:r>
              <a:rPr lang="en-US" dirty="0"/>
              <a:t> </a:t>
            </a:r>
            <a:r>
              <a:rPr lang="en-US" dirty="0" err="1"/>
              <a:t>fulls</a:t>
            </a:r>
            <a:endParaRPr lang="en-US" dirty="0"/>
          </a:p>
          <a:p>
            <a:pPr marL="342900" indent="-342900">
              <a:buFont typeface="Arial" panose="020B0604020202020204" pitchFamily="34" charset="0"/>
              <a:buChar char="•"/>
            </a:pPr>
            <a:r>
              <a:rPr lang="en-US" dirty="0" err="1"/>
              <a:t>Kemur</a:t>
            </a:r>
            <a:r>
              <a:rPr lang="en-US" dirty="0"/>
              <a:t> </a:t>
            </a:r>
            <a:r>
              <a:rPr lang="en-US" dirty="0" err="1"/>
              <a:t>grunngildum</a:t>
            </a:r>
            <a:r>
              <a:rPr lang="en-US" dirty="0"/>
              <a:t> </a:t>
            </a:r>
            <a:r>
              <a:rPr lang="en-US" dirty="0" err="1"/>
              <a:t>vörumerkisins</a:t>
            </a:r>
            <a:r>
              <a:rPr lang="en-US" dirty="0"/>
              <a:t> á </a:t>
            </a:r>
            <a:r>
              <a:rPr lang="en-US" dirty="0" err="1"/>
              <a:t>framfæri</a:t>
            </a:r>
            <a:r>
              <a:rPr lang="en-US" dirty="0"/>
              <a:t> á </a:t>
            </a:r>
            <a:r>
              <a:rPr lang="en-US" dirty="0" err="1"/>
              <a:t>snjallan</a:t>
            </a:r>
            <a:r>
              <a:rPr lang="en-US" dirty="0"/>
              <a:t> </a:t>
            </a:r>
            <a:r>
              <a:rPr lang="en-US" dirty="0" err="1"/>
              <a:t>máta</a:t>
            </a:r>
            <a:endParaRPr lang="en-IE" dirty="0"/>
          </a:p>
        </p:txBody>
      </p:sp>
    </p:spTree>
    <p:extLst>
      <p:ext uri="{BB962C8B-B14F-4D97-AF65-F5344CB8AC3E}">
        <p14:creationId xmlns:p14="http://schemas.microsoft.com/office/powerpoint/2010/main" val="338491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337F267-80CE-4ED2-901E-D17115E68656}"/>
              </a:ext>
            </a:extLst>
          </p:cNvPr>
          <p:cNvSpPr>
            <a:spLocks noGrp="1"/>
          </p:cNvSpPr>
          <p:nvPr>
            <p:ph type="pic" sz="quarter" idx="15"/>
          </p:nvPr>
        </p:nvSpPr>
        <p:spPr/>
      </p:sp>
      <p:sp>
        <p:nvSpPr>
          <p:cNvPr id="3" name="Text Placeholder 2">
            <a:extLst>
              <a:ext uri="{FF2B5EF4-FFF2-40B4-BE49-F238E27FC236}">
                <a16:creationId xmlns:a16="http://schemas.microsoft.com/office/drawing/2014/main" id="{1B68E610-BD2F-4C27-B6DC-DBA91979AC7D}"/>
              </a:ext>
            </a:extLst>
          </p:cNvPr>
          <p:cNvSpPr>
            <a:spLocks noGrp="1"/>
          </p:cNvSpPr>
          <p:nvPr>
            <p:ph type="body" sz="quarter" idx="13"/>
          </p:nvPr>
        </p:nvSpPr>
        <p:spPr/>
        <p:txBody>
          <a:bodyPr>
            <a:normAutofit/>
          </a:bodyPr>
          <a:lstStyle/>
          <a:p>
            <a:r>
              <a:rPr lang="is-IS" sz="3200" b="0" dirty="0"/>
              <a:t>Árið 2018 útbjó Ferðamálastofa Ástralíu skopstælingu á bíómynd sem reyndist síðar vera auglýsing fyrir ferðaþjónustuna í Ástralíu...</a:t>
            </a:r>
            <a:endParaRPr lang="en-IE" sz="3200" b="0" dirty="0"/>
          </a:p>
        </p:txBody>
      </p:sp>
      <p:sp>
        <p:nvSpPr>
          <p:cNvPr id="4" name="Rectangle 3">
            <a:extLst>
              <a:ext uri="{FF2B5EF4-FFF2-40B4-BE49-F238E27FC236}">
                <a16:creationId xmlns:a16="http://schemas.microsoft.com/office/drawing/2014/main" id="{D15AD48D-022C-4E48-92D6-A1EEBB960354}"/>
              </a:ext>
            </a:extLst>
          </p:cNvPr>
          <p:cNvSpPr/>
          <p:nvPr/>
        </p:nvSpPr>
        <p:spPr>
          <a:xfrm>
            <a:off x="1736748" y="5965813"/>
            <a:ext cx="5251902" cy="461665"/>
          </a:xfrm>
          <a:prstGeom prst="rect">
            <a:avLst/>
          </a:prstGeom>
        </p:spPr>
        <p:txBody>
          <a:bodyPr wrap="square">
            <a:spAutoFit/>
          </a:bodyPr>
          <a:lstStyle/>
          <a:p>
            <a:r>
              <a:rPr lang="en-CA" sz="2400" dirty="0" err="1">
                <a:latin typeface="Calibri" panose="020F0502020204030204" pitchFamily="34" charset="0"/>
                <a:cs typeface="Calibri" panose="020F0502020204030204" pitchFamily="34" charset="0"/>
                <a:hlinkClick r:id="rId3"/>
              </a:rPr>
              <a:t>Hlekkur</a:t>
            </a:r>
            <a:r>
              <a:rPr lang="en-CA" sz="2400" dirty="0">
                <a:latin typeface="Calibri" panose="020F0502020204030204" pitchFamily="34" charset="0"/>
                <a:cs typeface="Calibri" panose="020F0502020204030204" pitchFamily="34" charset="0"/>
                <a:hlinkClick r:id="rId3"/>
              </a:rPr>
              <a:t> á </a:t>
            </a:r>
            <a:r>
              <a:rPr lang="en-CA" sz="2400" dirty="0" err="1">
                <a:latin typeface="Calibri" panose="020F0502020204030204" pitchFamily="34" charset="0"/>
                <a:cs typeface="Calibri" panose="020F0502020204030204" pitchFamily="34" charset="0"/>
                <a:hlinkClick r:id="rId3"/>
              </a:rPr>
              <a:t>myndbandið</a:t>
            </a:r>
            <a:endParaRPr lang="en-CA" sz="2400" dirty="0">
              <a:latin typeface="Calibri" panose="020F0502020204030204" pitchFamily="34" charset="0"/>
              <a:cs typeface="Calibri" panose="020F0502020204030204" pitchFamily="34" charset="0"/>
            </a:endParaRPr>
          </a:p>
        </p:txBody>
      </p:sp>
      <p:pic>
        <p:nvPicPr>
          <p:cNvPr id="5" name="Online Media 4" title="Tourism Australia Dundee Super Bowl Ad 2018 w/ Chris Hemsworth and Danny McBride (Extended)">
            <a:hlinkClick r:id="" action="ppaction://media"/>
            <a:extLst>
              <a:ext uri="{FF2B5EF4-FFF2-40B4-BE49-F238E27FC236}">
                <a16:creationId xmlns:a16="http://schemas.microsoft.com/office/drawing/2014/main" id="{E6C7D6AA-2216-435B-9A69-632841583CD4}"/>
              </a:ext>
            </a:extLst>
          </p:cNvPr>
          <p:cNvPicPr>
            <a:picLocks noRot="1" noChangeAspect="1"/>
          </p:cNvPicPr>
          <p:nvPr>
            <a:videoFile r:link="rId1"/>
          </p:nvPr>
        </p:nvPicPr>
        <p:blipFill>
          <a:blip r:embed="rId4"/>
          <a:stretch>
            <a:fillRect/>
          </a:stretch>
        </p:blipFill>
        <p:spPr>
          <a:xfrm>
            <a:off x="3184071" y="1783760"/>
            <a:ext cx="5693566" cy="3587886"/>
          </a:xfrm>
          <a:prstGeom prst="rect">
            <a:avLst/>
          </a:prstGeom>
        </p:spPr>
      </p:pic>
      <p:sp>
        <p:nvSpPr>
          <p:cNvPr id="7" name="TextBox 6">
            <a:extLst>
              <a:ext uri="{FF2B5EF4-FFF2-40B4-BE49-F238E27FC236}">
                <a16:creationId xmlns:a16="http://schemas.microsoft.com/office/drawing/2014/main" id="{770B401B-2110-4DA0-BDBF-0ECBAFB5DA7A}"/>
              </a:ext>
            </a:extLst>
          </p:cNvPr>
          <p:cNvSpPr txBox="1"/>
          <p:nvPr/>
        </p:nvSpPr>
        <p:spPr>
          <a:xfrm>
            <a:off x="7267575" y="5931228"/>
            <a:ext cx="4819649" cy="840230"/>
          </a:xfrm>
          <a:prstGeom prst="rect">
            <a:avLst/>
          </a:prstGeom>
          <a:noFill/>
        </p:spPr>
        <p:txBody>
          <a:bodyPr wrap="square">
            <a:spAutoFit/>
          </a:bodyPr>
          <a:lstStyle/>
          <a:p>
            <a:pPr lvl="0" algn="l" rtl="0">
              <a:lnSpc>
                <a:spcPct val="90000"/>
              </a:lnSpc>
              <a:spcBef>
                <a:spcPts val="1000"/>
              </a:spcBef>
              <a:spcAft>
                <a:spcPts val="0"/>
              </a:spcAft>
              <a:buSzPts val="2400"/>
            </a:pPr>
            <a:r>
              <a:rPr lang="en-US" dirty="0" err="1"/>
              <a:t>Myndin</a:t>
            </a:r>
            <a:r>
              <a:rPr lang="en-US" dirty="0"/>
              <a:t> </a:t>
            </a:r>
            <a:r>
              <a:rPr lang="en-US" dirty="0" err="1"/>
              <a:t>var</a:t>
            </a:r>
            <a:r>
              <a:rPr lang="en-US" dirty="0"/>
              <a:t> </a:t>
            </a:r>
            <a:r>
              <a:rPr lang="en-US" dirty="0" err="1"/>
              <a:t>sýnd</a:t>
            </a:r>
            <a:r>
              <a:rPr lang="en-US" dirty="0"/>
              <a:t> á Super Bowl í </a:t>
            </a:r>
            <a:r>
              <a:rPr lang="en-US" dirty="0" err="1"/>
              <a:t>Bandaríkjunum</a:t>
            </a:r>
            <a:r>
              <a:rPr lang="en-US" dirty="0"/>
              <a:t> og </a:t>
            </a:r>
            <a:r>
              <a:rPr lang="en-US" dirty="0" err="1"/>
              <a:t>leiddi</a:t>
            </a:r>
            <a:r>
              <a:rPr lang="en-US" dirty="0"/>
              <a:t> </a:t>
            </a:r>
            <a:r>
              <a:rPr lang="en-US" dirty="0" err="1"/>
              <a:t>til</a:t>
            </a:r>
            <a:r>
              <a:rPr lang="en-US" dirty="0"/>
              <a:t> 11,5% </a:t>
            </a:r>
            <a:r>
              <a:rPr lang="en-US" dirty="0" err="1"/>
              <a:t>aukningar</a:t>
            </a:r>
            <a:r>
              <a:rPr lang="en-US" dirty="0"/>
              <a:t> á </a:t>
            </a:r>
            <a:r>
              <a:rPr lang="en-US" dirty="0" err="1"/>
              <a:t>umsóknum</a:t>
            </a:r>
            <a:r>
              <a:rPr lang="en-US" dirty="0"/>
              <a:t> um </a:t>
            </a:r>
            <a:r>
              <a:rPr lang="en-US" dirty="0" err="1"/>
              <a:t>vegabréfsáritanir</a:t>
            </a:r>
            <a:r>
              <a:rPr lang="en-US" dirty="0"/>
              <a:t> </a:t>
            </a:r>
            <a:r>
              <a:rPr lang="en-US" dirty="0" err="1"/>
              <a:t>til</a:t>
            </a:r>
            <a:r>
              <a:rPr lang="en-US" dirty="0"/>
              <a:t> </a:t>
            </a:r>
            <a:r>
              <a:rPr lang="en-US" dirty="0" err="1"/>
              <a:t>Ástralíu</a:t>
            </a:r>
            <a:r>
              <a:rPr lang="en-US" dirty="0"/>
              <a:t>.</a:t>
            </a:r>
          </a:p>
        </p:txBody>
      </p:sp>
    </p:spTree>
    <p:extLst>
      <p:ext uri="{BB962C8B-B14F-4D97-AF65-F5344CB8AC3E}">
        <p14:creationId xmlns:p14="http://schemas.microsoft.com/office/powerpoint/2010/main" val="73576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EF4B5E5-1669-48A2-8F40-B9D24DDE35B0}"/>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46088" y="493713"/>
            <a:ext cx="3798887" cy="4222750"/>
          </a:xfrm>
        </p:spPr>
      </p:pic>
      <p:sp>
        <p:nvSpPr>
          <p:cNvPr id="4" name="Text Placeholder 3">
            <a:extLst>
              <a:ext uri="{FF2B5EF4-FFF2-40B4-BE49-F238E27FC236}">
                <a16:creationId xmlns:a16="http://schemas.microsoft.com/office/drawing/2014/main" id="{3F2DD503-85D2-4BA7-9E3F-ED6D464F5089}"/>
              </a:ext>
            </a:extLst>
          </p:cNvPr>
          <p:cNvSpPr>
            <a:spLocks noGrp="1"/>
          </p:cNvSpPr>
          <p:nvPr>
            <p:ph type="body" sz="quarter" idx="13"/>
          </p:nvPr>
        </p:nvSpPr>
        <p:spPr>
          <a:xfrm>
            <a:off x="4635221" y="1334641"/>
            <a:ext cx="7465339" cy="2211953"/>
          </a:xfrm>
        </p:spPr>
        <p:txBody>
          <a:bodyPr>
            <a:normAutofit/>
          </a:bodyPr>
          <a:lstStyle/>
          <a:p>
            <a:r>
              <a:rPr lang="en-US" sz="2200" dirty="0"/>
              <a:t>HBO </a:t>
            </a:r>
            <a:r>
              <a:rPr lang="en-US" sz="2200" dirty="0" err="1"/>
              <a:t>var</a:t>
            </a:r>
            <a:r>
              <a:rPr lang="en-US" sz="2200" dirty="0"/>
              <a:t> </a:t>
            </a:r>
            <a:r>
              <a:rPr lang="en-US" sz="2200" dirty="0" err="1"/>
              <a:t>þekkt</a:t>
            </a:r>
            <a:r>
              <a:rPr lang="en-US" sz="2200" dirty="0"/>
              <a:t> </a:t>
            </a:r>
            <a:r>
              <a:rPr lang="en-US" sz="2200" dirty="0" err="1"/>
              <a:t>fyrir</a:t>
            </a:r>
            <a:r>
              <a:rPr lang="en-US" sz="2200" dirty="0"/>
              <a:t> </a:t>
            </a:r>
            <a:r>
              <a:rPr lang="en-US" sz="2200" dirty="0" err="1"/>
              <a:t>að</a:t>
            </a:r>
            <a:r>
              <a:rPr lang="en-US" sz="2200" dirty="0"/>
              <a:t> </a:t>
            </a:r>
            <a:r>
              <a:rPr lang="en-US" sz="2200" dirty="0" err="1"/>
              <a:t>nýta</a:t>
            </a:r>
            <a:r>
              <a:rPr lang="en-US" sz="2200" dirty="0"/>
              <a:t> </a:t>
            </a:r>
            <a:r>
              <a:rPr lang="en-US" sz="2200" dirty="0" err="1"/>
              <a:t>sér</a:t>
            </a:r>
            <a:r>
              <a:rPr lang="en-US" sz="2200" dirty="0"/>
              <a:t> </a:t>
            </a:r>
            <a:r>
              <a:rPr lang="en-US" sz="2200" dirty="0" err="1"/>
              <a:t>brellur</a:t>
            </a:r>
            <a:r>
              <a:rPr lang="en-US" sz="2200" dirty="0"/>
              <a:t> </a:t>
            </a:r>
            <a:r>
              <a:rPr lang="en-US" sz="2200" dirty="0" err="1"/>
              <a:t>skæruliðamarkaðssetningar</a:t>
            </a:r>
            <a:r>
              <a:rPr lang="en-US" sz="2200" dirty="0"/>
              <a:t> </a:t>
            </a:r>
            <a:r>
              <a:rPr lang="en-US" sz="2200" dirty="0" err="1"/>
              <a:t>fyrir</a:t>
            </a:r>
            <a:r>
              <a:rPr lang="en-US" sz="2200" dirty="0"/>
              <a:t> Game of Thrones </a:t>
            </a:r>
            <a:r>
              <a:rPr lang="en-US" sz="2200" dirty="0" err="1"/>
              <a:t>þættina</a:t>
            </a:r>
            <a:r>
              <a:rPr lang="en-US" sz="2200" dirty="0"/>
              <a:t>. </a:t>
            </a:r>
            <a:r>
              <a:rPr lang="en-US" sz="2200" dirty="0" err="1"/>
              <a:t>Sjónvarpsstöðin</a:t>
            </a:r>
            <a:r>
              <a:rPr lang="en-US" sz="2200" dirty="0"/>
              <a:t> </a:t>
            </a:r>
            <a:r>
              <a:rPr lang="en-US" sz="2200" dirty="0" err="1"/>
              <a:t>fór</a:t>
            </a:r>
            <a:r>
              <a:rPr lang="en-US" sz="2200" dirty="0"/>
              <a:t> </a:t>
            </a:r>
            <a:r>
              <a:rPr lang="en-US" sz="2200" dirty="0" err="1"/>
              <a:t>margar</a:t>
            </a:r>
            <a:r>
              <a:rPr lang="en-US" sz="2200" dirty="0"/>
              <a:t> </a:t>
            </a:r>
            <a:r>
              <a:rPr lang="en-US" sz="2200" dirty="0" err="1"/>
              <a:t>óhefðbundnar</a:t>
            </a:r>
            <a:r>
              <a:rPr lang="en-US" sz="2200" dirty="0"/>
              <a:t> </a:t>
            </a:r>
            <a:r>
              <a:rPr lang="en-US" sz="2200" dirty="0" err="1"/>
              <a:t>leiðir</a:t>
            </a:r>
            <a:r>
              <a:rPr lang="en-US" sz="2200" dirty="0"/>
              <a:t> </a:t>
            </a:r>
            <a:r>
              <a:rPr lang="en-US" sz="2200" dirty="0" err="1"/>
              <a:t>til</a:t>
            </a:r>
            <a:r>
              <a:rPr lang="en-US" sz="2200" dirty="0"/>
              <a:t> </a:t>
            </a:r>
            <a:r>
              <a:rPr lang="en-US" sz="2200" dirty="0" err="1"/>
              <a:t>að</a:t>
            </a:r>
            <a:r>
              <a:rPr lang="en-US" sz="2200" dirty="0"/>
              <a:t> </a:t>
            </a:r>
            <a:r>
              <a:rPr lang="en-US" sz="2200" dirty="0" err="1"/>
              <a:t>vekja</a:t>
            </a:r>
            <a:r>
              <a:rPr lang="en-US" sz="2200" dirty="0"/>
              <a:t> </a:t>
            </a:r>
            <a:r>
              <a:rPr lang="en-US" sz="2200" dirty="0" err="1"/>
              <a:t>athygli</a:t>
            </a:r>
            <a:r>
              <a:rPr lang="en-US" sz="2200" dirty="0"/>
              <a:t> á </a:t>
            </a:r>
            <a:r>
              <a:rPr lang="en-US" sz="2200" dirty="0" err="1"/>
              <a:t>komandi</a:t>
            </a:r>
            <a:r>
              <a:rPr lang="en-US" sz="2200" dirty="0"/>
              <a:t> </a:t>
            </a:r>
            <a:r>
              <a:rPr lang="en-US" sz="2200" dirty="0" err="1"/>
              <a:t>þáttaröðum</a:t>
            </a:r>
            <a:r>
              <a:rPr lang="en-US" sz="2200" dirty="0"/>
              <a:t>, </a:t>
            </a:r>
            <a:r>
              <a:rPr lang="en-US" sz="2200" dirty="0" err="1"/>
              <a:t>allt</a:t>
            </a:r>
            <a:r>
              <a:rPr lang="en-US" sz="2200" dirty="0"/>
              <a:t> </a:t>
            </a:r>
            <a:r>
              <a:rPr lang="en-US" sz="2200" dirty="0" err="1"/>
              <a:t>frá</a:t>
            </a:r>
            <a:r>
              <a:rPr lang="en-US" sz="2200" dirty="0"/>
              <a:t> </a:t>
            </a:r>
            <a:r>
              <a:rPr lang="en-US" sz="2200" dirty="0" err="1"/>
              <a:t>því</a:t>
            </a:r>
            <a:r>
              <a:rPr lang="en-US" sz="2200" dirty="0"/>
              <a:t> </a:t>
            </a:r>
            <a:r>
              <a:rPr lang="en-US" sz="2200" dirty="0" err="1"/>
              <a:t>að</a:t>
            </a:r>
            <a:r>
              <a:rPr lang="en-US" sz="2200" dirty="0"/>
              <a:t> </a:t>
            </a:r>
            <a:r>
              <a:rPr lang="en-US" sz="2200" dirty="0" err="1"/>
              <a:t>setja</a:t>
            </a:r>
            <a:r>
              <a:rPr lang="en-US" sz="2200" dirty="0"/>
              <a:t> </a:t>
            </a:r>
            <a:r>
              <a:rPr lang="en-US" sz="2200" dirty="0" err="1"/>
              <a:t>skugga</a:t>
            </a:r>
            <a:r>
              <a:rPr lang="en-US" sz="2200" dirty="0"/>
              <a:t> </a:t>
            </a:r>
            <a:r>
              <a:rPr lang="en-US" sz="2200" dirty="0" err="1"/>
              <a:t>af</a:t>
            </a:r>
            <a:r>
              <a:rPr lang="en-US" sz="2200" dirty="0"/>
              <a:t> </a:t>
            </a:r>
            <a:r>
              <a:rPr lang="en-US" sz="2200" dirty="0" err="1"/>
              <a:t>dreka</a:t>
            </a:r>
            <a:r>
              <a:rPr lang="en-US" sz="2200" dirty="0"/>
              <a:t> í </a:t>
            </a:r>
            <a:r>
              <a:rPr lang="en-US" sz="2200" dirty="0" err="1"/>
              <a:t>dagblað</a:t>
            </a:r>
            <a:r>
              <a:rPr lang="en-US" sz="2200" dirty="0"/>
              <a:t> </a:t>
            </a:r>
            <a:r>
              <a:rPr lang="en-US" sz="2200" dirty="0" err="1"/>
              <a:t>yfir</a:t>
            </a:r>
            <a:r>
              <a:rPr lang="en-US" sz="2200" dirty="0"/>
              <a:t> í </a:t>
            </a:r>
            <a:r>
              <a:rPr lang="en-US" sz="2200" dirty="0" err="1"/>
              <a:t>að</a:t>
            </a:r>
            <a:r>
              <a:rPr lang="en-US" sz="2200" dirty="0"/>
              <a:t> </a:t>
            </a:r>
            <a:r>
              <a:rPr lang="en-US" sz="2200" dirty="0" err="1"/>
              <a:t>senda</a:t>
            </a:r>
            <a:r>
              <a:rPr lang="en-US" sz="2200" dirty="0"/>
              <a:t> </a:t>
            </a:r>
            <a:r>
              <a:rPr lang="en-US" sz="2200" dirty="0" err="1"/>
              <a:t>persónur</a:t>
            </a:r>
            <a:r>
              <a:rPr lang="en-US" sz="2200" dirty="0"/>
              <a:t> </a:t>
            </a:r>
            <a:r>
              <a:rPr lang="en-US" sz="2200" dirty="0" err="1"/>
              <a:t>úr</a:t>
            </a:r>
            <a:r>
              <a:rPr lang="en-US" sz="2200" dirty="0"/>
              <a:t> </a:t>
            </a:r>
            <a:r>
              <a:rPr lang="en-US" sz="2200" dirty="0" err="1"/>
              <a:t>þáttunum</a:t>
            </a:r>
            <a:r>
              <a:rPr lang="en-US" sz="2200" dirty="0"/>
              <a:t> í </a:t>
            </a:r>
            <a:r>
              <a:rPr lang="en-US" sz="2200" dirty="0" err="1"/>
              <a:t>skrúðgöngu</a:t>
            </a:r>
            <a:r>
              <a:rPr lang="en-US" sz="2200" dirty="0"/>
              <a:t> – og </a:t>
            </a:r>
            <a:r>
              <a:rPr lang="en-US" sz="2200" dirty="0" err="1"/>
              <a:t>herferðin</a:t>
            </a:r>
            <a:r>
              <a:rPr lang="en-US" sz="2200" dirty="0"/>
              <a:t> #</a:t>
            </a:r>
            <a:r>
              <a:rPr lang="en-US" sz="2200" dirty="0" err="1"/>
              <a:t>Bringdowntheking</a:t>
            </a:r>
            <a:r>
              <a:rPr lang="en-US" sz="2200" dirty="0"/>
              <a:t> </a:t>
            </a:r>
            <a:r>
              <a:rPr lang="en-US" sz="2200" dirty="0" err="1"/>
              <a:t>vakti</a:t>
            </a:r>
            <a:r>
              <a:rPr lang="en-US" sz="2200" dirty="0"/>
              <a:t> </a:t>
            </a:r>
            <a:r>
              <a:rPr lang="en-US" sz="2200" dirty="0" err="1"/>
              <a:t>mikla</a:t>
            </a:r>
            <a:r>
              <a:rPr lang="en-US" sz="2200" dirty="0"/>
              <a:t> </a:t>
            </a:r>
            <a:r>
              <a:rPr lang="en-US" sz="2200" dirty="0" err="1"/>
              <a:t>lukku</a:t>
            </a:r>
            <a:r>
              <a:rPr lang="en-US" sz="2200" dirty="0"/>
              <a:t> og </a:t>
            </a:r>
            <a:r>
              <a:rPr lang="en-US" sz="2200" dirty="0" err="1"/>
              <a:t>fór</a:t>
            </a:r>
            <a:r>
              <a:rPr lang="en-US" sz="2200" dirty="0"/>
              <a:t> </a:t>
            </a:r>
            <a:r>
              <a:rPr lang="en-US" sz="2200" dirty="0" err="1"/>
              <a:t>sem</a:t>
            </a:r>
            <a:r>
              <a:rPr lang="en-US" sz="2200" dirty="0"/>
              <a:t> </a:t>
            </a:r>
            <a:r>
              <a:rPr lang="en-US" sz="2200" dirty="0" err="1"/>
              <a:t>eldur</a:t>
            </a:r>
            <a:r>
              <a:rPr lang="en-US" sz="2200" dirty="0"/>
              <a:t> um </a:t>
            </a:r>
            <a:r>
              <a:rPr lang="en-US" sz="2200" dirty="0" err="1"/>
              <a:t>sinu</a:t>
            </a:r>
            <a:r>
              <a:rPr lang="en-US" sz="2200" dirty="0"/>
              <a:t> á Twitter.</a:t>
            </a:r>
            <a:endParaRPr lang="en-IE" sz="2200" dirty="0"/>
          </a:p>
        </p:txBody>
      </p:sp>
      <p:sp>
        <p:nvSpPr>
          <p:cNvPr id="5" name="Text Placeholder 4">
            <a:extLst>
              <a:ext uri="{FF2B5EF4-FFF2-40B4-BE49-F238E27FC236}">
                <a16:creationId xmlns:a16="http://schemas.microsoft.com/office/drawing/2014/main" id="{D634425B-BC11-45F4-8B85-C8837D424A64}"/>
              </a:ext>
            </a:extLst>
          </p:cNvPr>
          <p:cNvSpPr>
            <a:spLocks noGrp="1"/>
          </p:cNvSpPr>
          <p:nvPr>
            <p:ph type="body" sz="quarter" idx="14"/>
          </p:nvPr>
        </p:nvSpPr>
        <p:spPr>
          <a:xfrm>
            <a:off x="7713478" y="3740404"/>
            <a:ext cx="4286433" cy="2053718"/>
          </a:xfrm>
        </p:spPr>
        <p:txBody>
          <a:bodyPr/>
          <a:lstStyle/>
          <a:p>
            <a:r>
              <a:rPr lang="en-US" sz="2000" dirty="0"/>
              <a:t>Í </a:t>
            </a:r>
            <a:r>
              <a:rPr lang="en-US" sz="2000" dirty="0" err="1"/>
              <a:t>Nýja-Sjálandi</a:t>
            </a:r>
            <a:r>
              <a:rPr lang="en-US" sz="2000" dirty="0"/>
              <a:t> var </a:t>
            </a:r>
            <a:r>
              <a:rPr lang="en-US" sz="2000" dirty="0" err="1"/>
              <a:t>reist</a:t>
            </a:r>
            <a:r>
              <a:rPr lang="en-US" sz="2000" dirty="0"/>
              <a:t> 7m </a:t>
            </a:r>
            <a:r>
              <a:rPr lang="en-US" sz="2000" dirty="0" err="1"/>
              <a:t>há</a:t>
            </a:r>
            <a:r>
              <a:rPr lang="en-US" sz="2000" dirty="0"/>
              <a:t> </a:t>
            </a:r>
            <a:r>
              <a:rPr lang="en-US" sz="2000" dirty="0" err="1"/>
              <a:t>stytta</a:t>
            </a:r>
            <a:r>
              <a:rPr lang="en-US" sz="2000" dirty="0"/>
              <a:t> </a:t>
            </a:r>
            <a:r>
              <a:rPr lang="en-US" sz="2000" dirty="0" err="1"/>
              <a:t>af</a:t>
            </a:r>
            <a:r>
              <a:rPr lang="en-US" sz="2000" dirty="0"/>
              <a:t> Joffrey </a:t>
            </a:r>
            <a:r>
              <a:rPr lang="en-US" sz="2000" dirty="0" err="1"/>
              <a:t>konungi</a:t>
            </a:r>
            <a:r>
              <a:rPr lang="en-US" sz="2000" dirty="0"/>
              <a:t> og í </a:t>
            </a:r>
            <a:r>
              <a:rPr lang="en-US" sz="2000" dirty="0" err="1"/>
              <a:t>hvert</a:t>
            </a:r>
            <a:r>
              <a:rPr lang="en-US" sz="2000" dirty="0"/>
              <a:t> </a:t>
            </a:r>
            <a:r>
              <a:rPr lang="en-US" sz="2000" dirty="0" err="1"/>
              <a:t>sinn</a:t>
            </a:r>
            <a:r>
              <a:rPr lang="en-US" sz="2000" dirty="0"/>
              <a:t> </a:t>
            </a:r>
            <a:r>
              <a:rPr lang="en-US" sz="2000" dirty="0" err="1"/>
              <a:t>sem</a:t>
            </a:r>
            <a:r>
              <a:rPr lang="en-US" sz="2000" dirty="0"/>
              <a:t> </a:t>
            </a:r>
            <a:r>
              <a:rPr lang="en-US" sz="2000" dirty="0" err="1"/>
              <a:t>aðdáendur</a:t>
            </a:r>
            <a:r>
              <a:rPr lang="en-US" sz="2000" dirty="0"/>
              <a:t> </a:t>
            </a:r>
            <a:r>
              <a:rPr lang="en-US" sz="2000" dirty="0" err="1"/>
              <a:t>notuðu</a:t>
            </a:r>
            <a:r>
              <a:rPr lang="en-US" sz="2000" dirty="0"/>
              <a:t> </a:t>
            </a:r>
            <a:r>
              <a:rPr lang="en-US" sz="2000" dirty="0" err="1"/>
              <a:t>myllumerkið</a:t>
            </a:r>
            <a:r>
              <a:rPr lang="en-US" sz="2000" dirty="0"/>
              <a:t> var </a:t>
            </a:r>
            <a:r>
              <a:rPr lang="en-US" sz="2000" dirty="0" err="1"/>
              <a:t>styttan</a:t>
            </a:r>
            <a:r>
              <a:rPr lang="en-US" sz="2000" dirty="0"/>
              <a:t> </a:t>
            </a:r>
            <a:r>
              <a:rPr lang="en-US" sz="2000" dirty="0" err="1"/>
              <a:t>einu</a:t>
            </a:r>
            <a:r>
              <a:rPr lang="en-US" sz="2000" dirty="0"/>
              <a:t> </a:t>
            </a:r>
            <a:r>
              <a:rPr lang="en-US" sz="2000" dirty="0" err="1"/>
              <a:t>skrefi</a:t>
            </a:r>
            <a:r>
              <a:rPr lang="en-US" sz="2000" dirty="0"/>
              <a:t> </a:t>
            </a:r>
            <a:r>
              <a:rPr lang="en-US" sz="2000" dirty="0" err="1"/>
              <a:t>nær</a:t>
            </a:r>
            <a:r>
              <a:rPr lang="en-US" sz="2000" dirty="0"/>
              <a:t> </a:t>
            </a:r>
            <a:r>
              <a:rPr lang="en-US" sz="2000" dirty="0" err="1"/>
              <a:t>því</a:t>
            </a:r>
            <a:r>
              <a:rPr lang="en-US" sz="2000" dirty="0"/>
              <a:t> </a:t>
            </a:r>
            <a:r>
              <a:rPr lang="en-US" sz="2000" dirty="0" err="1"/>
              <a:t>að</a:t>
            </a:r>
            <a:r>
              <a:rPr lang="en-US" sz="2000" dirty="0"/>
              <a:t> </a:t>
            </a:r>
            <a:r>
              <a:rPr lang="en-US" sz="2000" dirty="0" err="1"/>
              <a:t>verða</a:t>
            </a:r>
            <a:r>
              <a:rPr lang="en-US" sz="2000" dirty="0"/>
              <a:t> </a:t>
            </a:r>
            <a:r>
              <a:rPr lang="en-US" sz="2000" dirty="0" err="1"/>
              <a:t>kollvarpað</a:t>
            </a:r>
            <a:r>
              <a:rPr lang="en-US" sz="2000" dirty="0"/>
              <a:t>. </a:t>
            </a:r>
            <a:r>
              <a:rPr lang="en-US" sz="2000" dirty="0" err="1"/>
              <a:t>Viðburðurinn</a:t>
            </a:r>
            <a:r>
              <a:rPr lang="en-US" sz="2000" dirty="0"/>
              <a:t> </a:t>
            </a:r>
            <a:r>
              <a:rPr lang="en-US" sz="2000" dirty="0" err="1"/>
              <a:t>fór</a:t>
            </a:r>
            <a:r>
              <a:rPr lang="en-US" sz="2000" dirty="0"/>
              <a:t> á </a:t>
            </a:r>
            <a:r>
              <a:rPr lang="en-US" sz="2000" dirty="0" err="1"/>
              <a:t>flug</a:t>
            </a:r>
            <a:r>
              <a:rPr lang="en-US" sz="2000" dirty="0"/>
              <a:t> </a:t>
            </a:r>
            <a:r>
              <a:rPr lang="en-US" sz="2000" dirty="0" err="1"/>
              <a:t>með</a:t>
            </a:r>
            <a:r>
              <a:rPr lang="en-US" sz="2000" dirty="0"/>
              <a:t> </a:t>
            </a:r>
            <a:r>
              <a:rPr lang="en-US" sz="2000" dirty="0" err="1"/>
              <a:t>aðeins</a:t>
            </a:r>
            <a:r>
              <a:rPr lang="en-US" sz="2000" dirty="0"/>
              <a:t> </a:t>
            </a:r>
            <a:r>
              <a:rPr lang="en-US" sz="2000" dirty="0" err="1"/>
              <a:t>nokkrum</a:t>
            </a:r>
            <a:r>
              <a:rPr lang="en-US" sz="2000" dirty="0"/>
              <a:t> </a:t>
            </a:r>
            <a:r>
              <a:rPr lang="en-US" sz="2000" dirty="0" err="1"/>
              <a:t>myndum</a:t>
            </a:r>
            <a:r>
              <a:rPr lang="en-US" sz="2000" dirty="0"/>
              <a:t> og </a:t>
            </a:r>
            <a:r>
              <a:rPr lang="en-US" sz="2000" dirty="0" err="1"/>
              <a:t>myndskeiðum</a:t>
            </a:r>
            <a:r>
              <a:rPr lang="en-US" sz="2000" dirty="0"/>
              <a:t>. Á </a:t>
            </a:r>
            <a:r>
              <a:rPr lang="en-US" sz="2000" dirty="0" err="1"/>
              <a:t>innan</a:t>
            </a:r>
            <a:r>
              <a:rPr lang="en-US" sz="2000" dirty="0"/>
              <a:t> </a:t>
            </a:r>
            <a:r>
              <a:rPr lang="en-US" sz="2000" dirty="0" err="1"/>
              <a:t>við</a:t>
            </a:r>
            <a:r>
              <a:rPr lang="en-US" sz="2000" dirty="0"/>
              <a:t> </a:t>
            </a:r>
            <a:r>
              <a:rPr lang="en-US" sz="2000" dirty="0" err="1"/>
              <a:t>fimm</a:t>
            </a:r>
            <a:r>
              <a:rPr lang="en-US" sz="2000" dirty="0"/>
              <a:t> </a:t>
            </a:r>
            <a:r>
              <a:rPr lang="en-US" sz="2000" dirty="0" err="1"/>
              <a:t>dögum</a:t>
            </a:r>
            <a:r>
              <a:rPr lang="en-US" sz="2000" dirty="0"/>
              <a:t> </a:t>
            </a:r>
            <a:r>
              <a:rPr lang="en-US" sz="2000" dirty="0" err="1"/>
              <a:t>var</a:t>
            </a:r>
            <a:r>
              <a:rPr lang="en-US" sz="2000" dirty="0"/>
              <a:t> </a:t>
            </a:r>
            <a:r>
              <a:rPr lang="en-US" sz="2000" dirty="0" err="1"/>
              <a:t>styttunni</a:t>
            </a:r>
            <a:r>
              <a:rPr lang="en-US" sz="2000" dirty="0"/>
              <a:t> </a:t>
            </a:r>
            <a:r>
              <a:rPr lang="en-US" sz="2000" dirty="0" err="1"/>
              <a:t>kollvarpað</a:t>
            </a:r>
            <a:r>
              <a:rPr lang="en-US" sz="2000" dirty="0"/>
              <a:t> og </a:t>
            </a:r>
            <a:r>
              <a:rPr lang="en-US" sz="2000" dirty="0" err="1"/>
              <a:t>aðdáendur</a:t>
            </a:r>
            <a:r>
              <a:rPr lang="en-US" sz="2000" dirty="0"/>
              <a:t> </a:t>
            </a:r>
            <a:r>
              <a:rPr lang="en-US" sz="2000" dirty="0" err="1"/>
              <a:t>söfnuðust</a:t>
            </a:r>
            <a:r>
              <a:rPr lang="en-US" sz="2000" dirty="0"/>
              <a:t> </a:t>
            </a:r>
            <a:r>
              <a:rPr lang="en-US" sz="2000" dirty="0" err="1"/>
              <a:t>saman</a:t>
            </a:r>
            <a:r>
              <a:rPr lang="en-US" sz="2000" dirty="0"/>
              <a:t> </a:t>
            </a:r>
            <a:r>
              <a:rPr lang="en-US" sz="2000" dirty="0" err="1"/>
              <a:t>til</a:t>
            </a:r>
            <a:r>
              <a:rPr lang="en-US" sz="2000" dirty="0"/>
              <a:t> </a:t>
            </a:r>
            <a:r>
              <a:rPr lang="en-US" sz="2000" dirty="0" err="1"/>
              <a:t>að</a:t>
            </a:r>
            <a:r>
              <a:rPr lang="en-US" sz="2000" dirty="0"/>
              <a:t> </a:t>
            </a:r>
            <a:r>
              <a:rPr lang="en-US" sz="2000" dirty="0" err="1"/>
              <a:t>horfa</a:t>
            </a:r>
            <a:r>
              <a:rPr lang="en-US" sz="2000" dirty="0"/>
              <a:t> á </a:t>
            </a:r>
            <a:r>
              <a:rPr lang="en-US" sz="2000" dirty="0" err="1"/>
              <a:t>hana</a:t>
            </a:r>
            <a:r>
              <a:rPr lang="en-US" sz="2000" dirty="0"/>
              <a:t> </a:t>
            </a:r>
            <a:r>
              <a:rPr lang="en-US" sz="2000" dirty="0" err="1"/>
              <a:t>falla</a:t>
            </a:r>
            <a:r>
              <a:rPr lang="en-US" sz="2000" dirty="0"/>
              <a:t>.</a:t>
            </a:r>
            <a:endParaRPr lang="en-IE" sz="2000" dirty="0"/>
          </a:p>
        </p:txBody>
      </p:sp>
      <p:pic>
        <p:nvPicPr>
          <p:cNvPr id="2050" name="Picture 2" descr="Image result for game of thrones bringdowntheking">
            <a:extLst>
              <a:ext uri="{FF2B5EF4-FFF2-40B4-BE49-F238E27FC236}">
                <a16:creationId xmlns:a16="http://schemas.microsoft.com/office/drawing/2014/main" id="{B130CD49-0CB9-48C1-8677-6AEAD2228807}"/>
              </a:ext>
            </a:extLst>
          </p:cNvPr>
          <p:cNvPicPr>
            <a:picLocks noGrp="1" noChangeAspect="1" noChangeArrowheads="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CFA88E8-0511-408B-9BD5-731123477419}"/>
              </a:ext>
            </a:extLst>
          </p:cNvPr>
          <p:cNvSpPr txBox="1"/>
          <p:nvPr/>
        </p:nvSpPr>
        <p:spPr>
          <a:xfrm>
            <a:off x="11497389" y="6447156"/>
            <a:ext cx="1389221" cy="307777"/>
          </a:xfrm>
          <a:prstGeom prst="rect">
            <a:avLst/>
          </a:prstGeom>
          <a:noFill/>
        </p:spPr>
        <p:txBody>
          <a:bodyPr wrap="square" rtlCol="0">
            <a:spAutoFit/>
          </a:bodyPr>
          <a:lstStyle/>
          <a:p>
            <a:r>
              <a:rPr lang="en-IE" sz="1400" dirty="0" err="1">
                <a:hlinkClick r:id="rId5"/>
              </a:rPr>
              <a:t>Heimild</a:t>
            </a:r>
            <a:endParaRPr lang="en-IE" sz="1400" dirty="0"/>
          </a:p>
        </p:txBody>
      </p:sp>
    </p:spTree>
    <p:extLst>
      <p:ext uri="{BB962C8B-B14F-4D97-AF65-F5344CB8AC3E}">
        <p14:creationId xmlns:p14="http://schemas.microsoft.com/office/powerpoint/2010/main" val="4108765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ringdowntheking final moments">
            <a:hlinkClick r:id="" action="ppaction://media"/>
            <a:extLst>
              <a:ext uri="{FF2B5EF4-FFF2-40B4-BE49-F238E27FC236}">
                <a16:creationId xmlns:a16="http://schemas.microsoft.com/office/drawing/2014/main" id="{E7F2A2A1-629A-4316-9E75-0069A260E351}"/>
              </a:ext>
            </a:extLst>
          </p:cNvPr>
          <p:cNvPicPr>
            <a:picLocks noRot="1" noChangeAspect="1"/>
          </p:cNvPicPr>
          <p:nvPr>
            <a:videoFile r:link="rId1"/>
          </p:nvPr>
        </p:nvPicPr>
        <p:blipFill>
          <a:blip r:embed="rId4"/>
          <a:stretch>
            <a:fillRect/>
          </a:stretch>
        </p:blipFill>
        <p:spPr>
          <a:xfrm>
            <a:off x="467833" y="249086"/>
            <a:ext cx="11019721" cy="6226142"/>
          </a:xfrm>
          <a:prstGeom prst="rect">
            <a:avLst/>
          </a:prstGeom>
        </p:spPr>
      </p:pic>
      <p:sp>
        <p:nvSpPr>
          <p:cNvPr id="5" name="TextBox 4">
            <a:extLst>
              <a:ext uri="{FF2B5EF4-FFF2-40B4-BE49-F238E27FC236}">
                <a16:creationId xmlns:a16="http://schemas.microsoft.com/office/drawing/2014/main" id="{98546E20-0CE5-48BB-8FA5-CD60B8C731F9}"/>
              </a:ext>
            </a:extLst>
          </p:cNvPr>
          <p:cNvSpPr txBox="1"/>
          <p:nvPr/>
        </p:nvSpPr>
        <p:spPr>
          <a:xfrm>
            <a:off x="216195" y="5530261"/>
            <a:ext cx="11759609" cy="1200329"/>
          </a:xfrm>
          <a:prstGeom prst="rect">
            <a:avLst/>
          </a:prstGeom>
          <a:solidFill>
            <a:srgbClr val="E45E32"/>
          </a:solidFill>
        </p:spPr>
        <p:txBody>
          <a:bodyPr wrap="square">
            <a:spAutoFit/>
          </a:bodyPr>
          <a:lstStyle/>
          <a:p>
            <a:pPr algn="ctr"/>
            <a:r>
              <a:rPr lang="en-US" sz="2400" b="0" i="0" dirty="0" err="1">
                <a:solidFill>
                  <a:schemeClr val="bg1"/>
                </a:solidFill>
                <a:effectLst/>
              </a:rPr>
              <a:t>Til</a:t>
            </a:r>
            <a:r>
              <a:rPr lang="en-US" sz="2400" b="0" i="0" dirty="0">
                <a:solidFill>
                  <a:schemeClr val="bg1"/>
                </a:solidFill>
                <a:effectLst/>
              </a:rPr>
              <a:t> </a:t>
            </a:r>
            <a:r>
              <a:rPr lang="en-US" sz="2400" b="0" i="0" dirty="0" err="1">
                <a:solidFill>
                  <a:schemeClr val="bg1"/>
                </a:solidFill>
                <a:effectLst/>
              </a:rPr>
              <a:t>að</a:t>
            </a:r>
            <a:r>
              <a:rPr lang="en-US" sz="2400" b="0" i="0" dirty="0">
                <a:solidFill>
                  <a:schemeClr val="bg1"/>
                </a:solidFill>
                <a:effectLst/>
              </a:rPr>
              <a:t> </a:t>
            </a:r>
            <a:r>
              <a:rPr lang="en-US" sz="2400" b="0" i="0" dirty="0" err="1">
                <a:solidFill>
                  <a:schemeClr val="bg1"/>
                </a:solidFill>
                <a:effectLst/>
              </a:rPr>
              <a:t>kollvarpa</a:t>
            </a:r>
            <a:r>
              <a:rPr lang="en-US" sz="2400" b="0" i="0" dirty="0">
                <a:solidFill>
                  <a:schemeClr val="bg1"/>
                </a:solidFill>
                <a:effectLst/>
              </a:rPr>
              <a:t> </a:t>
            </a:r>
            <a:r>
              <a:rPr lang="en-US" sz="2400" b="0" i="0" dirty="0" err="1">
                <a:solidFill>
                  <a:schemeClr val="bg1"/>
                </a:solidFill>
                <a:effectLst/>
              </a:rPr>
              <a:t>styttunni</a:t>
            </a:r>
            <a:r>
              <a:rPr lang="en-US" sz="2400" b="0" i="0" dirty="0">
                <a:solidFill>
                  <a:schemeClr val="bg1"/>
                </a:solidFill>
                <a:effectLst/>
              </a:rPr>
              <a:t> </a:t>
            </a:r>
            <a:r>
              <a:rPr lang="en-US" sz="2400" b="0" i="0" dirty="0" err="1">
                <a:solidFill>
                  <a:schemeClr val="bg1"/>
                </a:solidFill>
                <a:effectLst/>
              </a:rPr>
              <a:t>þurftu</a:t>
            </a:r>
            <a:r>
              <a:rPr lang="en-US" sz="2400" b="0" i="0" dirty="0">
                <a:solidFill>
                  <a:schemeClr val="bg1"/>
                </a:solidFill>
                <a:effectLst/>
              </a:rPr>
              <a:t> </a:t>
            </a:r>
            <a:r>
              <a:rPr lang="en-US" sz="2400" b="0" i="0" dirty="0" err="1">
                <a:solidFill>
                  <a:schemeClr val="bg1"/>
                </a:solidFill>
                <a:effectLst/>
              </a:rPr>
              <a:t>notendur</a:t>
            </a:r>
            <a:r>
              <a:rPr lang="en-US" sz="2400" b="0" i="0" dirty="0">
                <a:solidFill>
                  <a:schemeClr val="bg1"/>
                </a:solidFill>
                <a:effectLst/>
              </a:rPr>
              <a:t> </a:t>
            </a:r>
            <a:r>
              <a:rPr lang="en-US" sz="2400" b="0" i="0" dirty="0" err="1">
                <a:solidFill>
                  <a:schemeClr val="bg1"/>
                </a:solidFill>
                <a:effectLst/>
              </a:rPr>
              <a:t>að</a:t>
            </a:r>
            <a:r>
              <a:rPr lang="en-US" sz="2400" b="0" i="0" dirty="0">
                <a:solidFill>
                  <a:schemeClr val="bg1"/>
                </a:solidFill>
                <a:effectLst/>
              </a:rPr>
              <a:t> nota </a:t>
            </a:r>
            <a:r>
              <a:rPr lang="en-US" sz="2400" b="0" i="0" dirty="0" err="1">
                <a:solidFill>
                  <a:schemeClr val="bg1"/>
                </a:solidFill>
                <a:effectLst/>
              </a:rPr>
              <a:t>myllumerkið</a:t>
            </a:r>
            <a:r>
              <a:rPr lang="en-US" sz="2400" b="0" i="0" dirty="0">
                <a:solidFill>
                  <a:schemeClr val="bg1"/>
                </a:solidFill>
                <a:effectLst/>
              </a:rPr>
              <a:t> #</a:t>
            </a:r>
            <a:r>
              <a:rPr lang="en-US" sz="2400" b="0" i="0" dirty="0" err="1">
                <a:solidFill>
                  <a:schemeClr val="bg1"/>
                </a:solidFill>
                <a:effectLst/>
              </a:rPr>
              <a:t>Bringdowntheking</a:t>
            </a:r>
            <a:r>
              <a:rPr lang="en-US" sz="2400" b="0" i="0" dirty="0">
                <a:solidFill>
                  <a:schemeClr val="bg1"/>
                </a:solidFill>
                <a:effectLst/>
              </a:rPr>
              <a:t> </a:t>
            </a:r>
            <a:r>
              <a:rPr lang="en-US" sz="2400" b="0" i="0" dirty="0" err="1">
                <a:solidFill>
                  <a:schemeClr val="bg1"/>
                </a:solidFill>
                <a:effectLst/>
              </a:rPr>
              <a:t>milljón</a:t>
            </a:r>
            <a:r>
              <a:rPr lang="en-US" sz="2400" b="0" i="0" dirty="0">
                <a:solidFill>
                  <a:schemeClr val="bg1"/>
                </a:solidFill>
                <a:effectLst/>
              </a:rPr>
              <a:t> </a:t>
            </a:r>
            <a:r>
              <a:rPr lang="en-US" sz="2400" b="0" i="0" dirty="0" err="1">
                <a:solidFill>
                  <a:schemeClr val="bg1"/>
                </a:solidFill>
                <a:effectLst/>
              </a:rPr>
              <a:t>sinnum</a:t>
            </a:r>
            <a:r>
              <a:rPr lang="en-US" sz="2400" b="0" i="0" dirty="0">
                <a:solidFill>
                  <a:schemeClr val="bg1"/>
                </a:solidFill>
                <a:effectLst/>
              </a:rPr>
              <a:t> – </a:t>
            </a:r>
            <a:r>
              <a:rPr lang="en-US" sz="2400" b="0" i="0" dirty="0" err="1">
                <a:solidFill>
                  <a:schemeClr val="bg1"/>
                </a:solidFill>
                <a:effectLst/>
              </a:rPr>
              <a:t>aðeins</a:t>
            </a:r>
            <a:r>
              <a:rPr lang="en-US" sz="2400" b="0" i="0" dirty="0">
                <a:solidFill>
                  <a:schemeClr val="bg1"/>
                </a:solidFill>
                <a:effectLst/>
              </a:rPr>
              <a:t> </a:t>
            </a:r>
            <a:r>
              <a:rPr lang="en-US" sz="2400" b="0" i="0" dirty="0" err="1">
                <a:solidFill>
                  <a:schemeClr val="bg1"/>
                </a:solidFill>
                <a:effectLst/>
              </a:rPr>
              <a:t>tók</a:t>
            </a:r>
            <a:r>
              <a:rPr lang="en-US" sz="2400" b="0" i="0" dirty="0">
                <a:solidFill>
                  <a:schemeClr val="bg1"/>
                </a:solidFill>
                <a:effectLst/>
              </a:rPr>
              <a:t> 5 </a:t>
            </a:r>
            <a:r>
              <a:rPr lang="en-US" sz="2400" b="0" i="0" dirty="0" err="1">
                <a:solidFill>
                  <a:schemeClr val="bg1"/>
                </a:solidFill>
                <a:effectLst/>
              </a:rPr>
              <a:t>daga</a:t>
            </a:r>
            <a:r>
              <a:rPr lang="en-US" sz="2400" b="0" i="0" dirty="0">
                <a:solidFill>
                  <a:schemeClr val="bg1"/>
                </a:solidFill>
                <a:effectLst/>
              </a:rPr>
              <a:t> </a:t>
            </a:r>
            <a:r>
              <a:rPr lang="en-US" sz="2400" b="0" i="0" dirty="0" err="1">
                <a:solidFill>
                  <a:schemeClr val="bg1"/>
                </a:solidFill>
                <a:effectLst/>
              </a:rPr>
              <a:t>að</a:t>
            </a:r>
            <a:r>
              <a:rPr lang="en-US" sz="2400" b="0" i="0" dirty="0">
                <a:solidFill>
                  <a:schemeClr val="bg1"/>
                </a:solidFill>
                <a:effectLst/>
              </a:rPr>
              <a:t> </a:t>
            </a:r>
            <a:r>
              <a:rPr lang="en-US" sz="2400" b="0" i="0" dirty="0" err="1">
                <a:solidFill>
                  <a:schemeClr val="bg1"/>
                </a:solidFill>
                <a:effectLst/>
              </a:rPr>
              <a:t>ná</a:t>
            </a:r>
            <a:r>
              <a:rPr lang="en-US" sz="2400" b="0" i="0" dirty="0">
                <a:solidFill>
                  <a:schemeClr val="bg1"/>
                </a:solidFill>
                <a:effectLst/>
              </a:rPr>
              <a:t> </a:t>
            </a:r>
            <a:r>
              <a:rPr lang="en-US" sz="2400" b="0" i="0" dirty="0" err="1">
                <a:solidFill>
                  <a:schemeClr val="bg1"/>
                </a:solidFill>
                <a:effectLst/>
              </a:rPr>
              <a:t>markmiðinu</a:t>
            </a:r>
            <a:r>
              <a:rPr lang="en-US" sz="2400" b="0" i="0" dirty="0">
                <a:solidFill>
                  <a:schemeClr val="bg1"/>
                </a:solidFill>
                <a:effectLst/>
              </a:rPr>
              <a:t> og </a:t>
            </a:r>
            <a:r>
              <a:rPr lang="en-US" sz="2400" b="0" i="0" dirty="0" err="1">
                <a:solidFill>
                  <a:schemeClr val="bg1"/>
                </a:solidFill>
                <a:effectLst/>
              </a:rPr>
              <a:t>konungurinn</a:t>
            </a:r>
            <a:r>
              <a:rPr lang="en-US" sz="2400" b="0" i="0" dirty="0">
                <a:solidFill>
                  <a:schemeClr val="bg1"/>
                </a:solidFill>
                <a:effectLst/>
              </a:rPr>
              <a:t> fell </a:t>
            </a:r>
            <a:r>
              <a:rPr lang="en-US" sz="2400" b="0" i="0" dirty="0" err="1">
                <a:solidFill>
                  <a:schemeClr val="bg1"/>
                </a:solidFill>
                <a:effectLst/>
              </a:rPr>
              <a:t>rétt</a:t>
            </a:r>
            <a:r>
              <a:rPr lang="en-US" sz="2400" b="0" i="0" dirty="0">
                <a:solidFill>
                  <a:schemeClr val="bg1"/>
                </a:solidFill>
                <a:effectLst/>
              </a:rPr>
              <a:t> í </a:t>
            </a:r>
            <a:r>
              <a:rPr lang="en-US" sz="2400" b="0" i="0" dirty="0" err="1">
                <a:solidFill>
                  <a:schemeClr val="bg1"/>
                </a:solidFill>
                <a:effectLst/>
              </a:rPr>
              <a:t>því</a:t>
            </a:r>
            <a:r>
              <a:rPr lang="en-US" sz="2400" b="0" i="0" dirty="0">
                <a:solidFill>
                  <a:schemeClr val="bg1"/>
                </a:solidFill>
                <a:effectLst/>
              </a:rPr>
              <a:t> </a:t>
            </a:r>
            <a:r>
              <a:rPr lang="en-US" sz="2400" b="0" i="0" dirty="0" err="1">
                <a:solidFill>
                  <a:schemeClr val="bg1"/>
                </a:solidFill>
                <a:effectLst/>
              </a:rPr>
              <a:t>sem</a:t>
            </a:r>
            <a:r>
              <a:rPr lang="en-US" sz="2400" b="0" i="0" dirty="0">
                <a:solidFill>
                  <a:schemeClr val="bg1"/>
                </a:solidFill>
                <a:effectLst/>
              </a:rPr>
              <a:t> 4. </a:t>
            </a:r>
            <a:r>
              <a:rPr lang="en-US" sz="2400" b="0" i="0" dirty="0" err="1">
                <a:solidFill>
                  <a:schemeClr val="bg1"/>
                </a:solidFill>
                <a:effectLst/>
              </a:rPr>
              <a:t>þáttaröðin</a:t>
            </a:r>
            <a:r>
              <a:rPr lang="en-US" sz="2400" b="0" i="0" dirty="0">
                <a:solidFill>
                  <a:schemeClr val="bg1"/>
                </a:solidFill>
                <a:effectLst/>
              </a:rPr>
              <a:t> </a:t>
            </a:r>
            <a:r>
              <a:rPr lang="en-US" sz="2400" b="0" i="0" dirty="0" err="1">
                <a:solidFill>
                  <a:schemeClr val="bg1"/>
                </a:solidFill>
                <a:effectLst/>
              </a:rPr>
              <a:t>fór</a:t>
            </a:r>
            <a:r>
              <a:rPr lang="en-US" sz="2400" b="0" i="0" dirty="0">
                <a:solidFill>
                  <a:schemeClr val="bg1"/>
                </a:solidFill>
                <a:effectLst/>
              </a:rPr>
              <a:t> í </a:t>
            </a:r>
            <a:r>
              <a:rPr lang="en-US" sz="2400" b="0" i="0" dirty="0" err="1">
                <a:solidFill>
                  <a:schemeClr val="bg1"/>
                </a:solidFill>
                <a:effectLst/>
              </a:rPr>
              <a:t>loftið</a:t>
            </a:r>
            <a:r>
              <a:rPr lang="en-US" sz="2400" b="0" i="0" dirty="0">
                <a:solidFill>
                  <a:schemeClr val="bg1"/>
                </a:solidFill>
                <a:effectLst/>
              </a:rPr>
              <a:t>. </a:t>
            </a:r>
            <a:r>
              <a:rPr lang="en-US" sz="2400" b="0" i="0" dirty="0" err="1">
                <a:solidFill>
                  <a:schemeClr val="bg1"/>
                </a:solidFill>
                <a:effectLst/>
              </a:rPr>
              <a:t>Frábært</a:t>
            </a:r>
            <a:r>
              <a:rPr lang="en-US" sz="2400" b="0" i="0" dirty="0">
                <a:solidFill>
                  <a:schemeClr val="bg1"/>
                </a:solidFill>
                <a:effectLst/>
              </a:rPr>
              <a:t> </a:t>
            </a:r>
            <a:r>
              <a:rPr lang="en-US" sz="2400" b="0" i="0" dirty="0" err="1">
                <a:solidFill>
                  <a:schemeClr val="bg1"/>
                </a:solidFill>
                <a:effectLst/>
              </a:rPr>
              <a:t>dæmi</a:t>
            </a:r>
            <a:r>
              <a:rPr lang="en-US" sz="2400" b="0" i="0" dirty="0">
                <a:solidFill>
                  <a:schemeClr val="bg1"/>
                </a:solidFill>
                <a:effectLst/>
              </a:rPr>
              <a:t> um </a:t>
            </a:r>
            <a:r>
              <a:rPr lang="en-US" sz="2400" b="0" i="0" dirty="0" err="1">
                <a:solidFill>
                  <a:schemeClr val="bg1"/>
                </a:solidFill>
                <a:effectLst/>
              </a:rPr>
              <a:t>hvernig</a:t>
            </a:r>
            <a:r>
              <a:rPr lang="en-US" sz="2400" dirty="0">
                <a:solidFill>
                  <a:schemeClr val="bg1"/>
                </a:solidFill>
              </a:rPr>
              <a:t> </a:t>
            </a:r>
            <a:r>
              <a:rPr lang="en-US" sz="2400" dirty="0" err="1">
                <a:solidFill>
                  <a:schemeClr val="bg1"/>
                </a:solidFill>
              </a:rPr>
              <a:t>hægt</a:t>
            </a:r>
            <a:r>
              <a:rPr lang="en-US" sz="2400" dirty="0">
                <a:solidFill>
                  <a:schemeClr val="bg1"/>
                </a:solidFill>
              </a:rPr>
              <a:t> </a:t>
            </a:r>
            <a:r>
              <a:rPr lang="en-US" sz="2400" dirty="0" err="1">
                <a:solidFill>
                  <a:schemeClr val="bg1"/>
                </a:solidFill>
              </a:rPr>
              <a:t>er</a:t>
            </a:r>
            <a:r>
              <a:rPr lang="en-US" sz="2400" dirty="0">
                <a:solidFill>
                  <a:schemeClr val="bg1"/>
                </a:solidFill>
              </a:rPr>
              <a:t> </a:t>
            </a:r>
            <a:r>
              <a:rPr lang="en-US" sz="2400" dirty="0" err="1">
                <a:solidFill>
                  <a:schemeClr val="bg1"/>
                </a:solidFill>
              </a:rPr>
              <a:t>að</a:t>
            </a:r>
            <a:r>
              <a:rPr lang="en-US" sz="2400" dirty="0">
                <a:solidFill>
                  <a:schemeClr val="bg1"/>
                </a:solidFill>
              </a:rPr>
              <a:t> nota </a:t>
            </a:r>
            <a:r>
              <a:rPr lang="en-US" sz="2400" dirty="0" err="1">
                <a:solidFill>
                  <a:schemeClr val="bg1"/>
                </a:solidFill>
              </a:rPr>
              <a:t>myllumerki</a:t>
            </a:r>
            <a:r>
              <a:rPr lang="en-US" sz="2400" dirty="0">
                <a:solidFill>
                  <a:schemeClr val="bg1"/>
                </a:solidFill>
              </a:rPr>
              <a:t> í </a:t>
            </a:r>
            <a:r>
              <a:rPr lang="en-US" sz="2400" dirty="0" err="1">
                <a:solidFill>
                  <a:schemeClr val="bg1"/>
                </a:solidFill>
              </a:rPr>
              <a:t>markaðssetningu</a:t>
            </a:r>
            <a:r>
              <a:rPr lang="en-US" sz="2400" dirty="0">
                <a:solidFill>
                  <a:schemeClr val="bg1"/>
                </a:solidFill>
              </a:rPr>
              <a:t>.</a:t>
            </a:r>
            <a:endParaRPr lang="en-IE" sz="2400" dirty="0">
              <a:solidFill>
                <a:schemeClr val="bg1"/>
              </a:solidFill>
            </a:endParaRPr>
          </a:p>
        </p:txBody>
      </p:sp>
    </p:spTree>
    <p:extLst>
      <p:ext uri="{BB962C8B-B14F-4D97-AF65-F5344CB8AC3E}">
        <p14:creationId xmlns:p14="http://schemas.microsoft.com/office/powerpoint/2010/main" val="341534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11D9D0-F7D6-456C-B38F-087706DD2574}"/>
              </a:ext>
            </a:extLst>
          </p:cNvPr>
          <p:cNvSpPr>
            <a:spLocks noGrp="1"/>
          </p:cNvSpPr>
          <p:nvPr>
            <p:ph type="body" sz="quarter" idx="13"/>
          </p:nvPr>
        </p:nvSpPr>
        <p:spPr/>
        <p:txBody>
          <a:bodyPr>
            <a:normAutofit lnSpcReduction="10000"/>
          </a:bodyPr>
          <a:lstStyle/>
          <a:p>
            <a:r>
              <a:rPr lang="en-IE" dirty="0"/>
              <a:t>KENNSLUPAKKI 4 ÆFING 1: </a:t>
            </a:r>
          </a:p>
          <a:p>
            <a:r>
              <a:rPr lang="en-IE" dirty="0"/>
              <a:t>ÚTTEKT Á VIRKNI Á SAMFÉLAGSMIÐLUM</a:t>
            </a:r>
          </a:p>
          <a:p>
            <a:endParaRPr lang="en-IE" dirty="0"/>
          </a:p>
        </p:txBody>
      </p:sp>
      <p:sp>
        <p:nvSpPr>
          <p:cNvPr id="4" name="Text Placeholder 3">
            <a:extLst>
              <a:ext uri="{FF2B5EF4-FFF2-40B4-BE49-F238E27FC236}">
                <a16:creationId xmlns:a16="http://schemas.microsoft.com/office/drawing/2014/main" id="{4BDA086B-8045-4DB5-AB48-EAADD08C2986}"/>
              </a:ext>
            </a:extLst>
          </p:cNvPr>
          <p:cNvSpPr>
            <a:spLocks noGrp="1"/>
          </p:cNvSpPr>
          <p:nvPr>
            <p:ph type="body" sz="quarter" idx="14"/>
          </p:nvPr>
        </p:nvSpPr>
        <p:spPr/>
        <p:txBody>
          <a:bodyPr/>
          <a:lstStyle/>
          <a:p>
            <a:r>
              <a:rPr lang="en-GB" sz="2400" dirty="0" err="1">
                <a:effectLst/>
                <a:latin typeface="Calibri" panose="020F0502020204030204" pitchFamily="34" charset="0"/>
                <a:ea typeface="Calibri" panose="020F0502020204030204" pitchFamily="34" charset="0"/>
                <a:cs typeface="Times New Roman" panose="02020603050405020304" pitchFamily="18" charset="0"/>
              </a:rPr>
              <a:t>Veldu</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þekktan</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áfangastað</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fyrir</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poppmenningarferðaþjónustu</a:t>
            </a:r>
            <a:r>
              <a:rPr lang="en-GB" sz="2400" dirty="0">
                <a:effectLst/>
                <a:latin typeface="Calibri" panose="020F0502020204030204" pitchFamily="34" charset="0"/>
                <a:ea typeface="Calibri" panose="020F0502020204030204" pitchFamily="34" charset="0"/>
                <a:cs typeface="Times New Roman" panose="02020603050405020304" pitchFamily="18" charset="0"/>
              </a:rPr>
              <a:t> og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gerðu</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úttekt</a:t>
            </a:r>
            <a:r>
              <a:rPr lang="en-GB" sz="2400" dirty="0">
                <a:effectLst/>
                <a:latin typeface="Calibri" panose="020F0502020204030204" pitchFamily="34" charset="0"/>
                <a:ea typeface="Calibri" panose="020F0502020204030204" pitchFamily="34" charset="0"/>
                <a:cs typeface="Times New Roman" panose="02020603050405020304" pitchFamily="18" charset="0"/>
              </a:rPr>
              <a:t> á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samfélagsmiðlum</a:t>
            </a:r>
            <a:r>
              <a:rPr lang="en-GB" sz="2400" dirty="0">
                <a:effectLst/>
                <a:latin typeface="Calibri" panose="020F0502020204030204" pitchFamily="34" charset="0"/>
                <a:ea typeface="Calibri" panose="020F0502020204030204" pitchFamily="34" charset="0"/>
                <a:cs typeface="Times New Roman" panose="02020603050405020304" pitchFamily="18" charset="0"/>
              </a:rPr>
              <a:t> á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því</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hvernig</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framsetningu</a:t>
            </a:r>
            <a:r>
              <a:rPr lang="en-GB" dirty="0">
                <a:latin typeface="Calibri" panose="020F0502020204030204" pitchFamily="34" charset="0"/>
                <a:ea typeface="Calibri" panose="020F0502020204030204" pitchFamily="34" charset="0"/>
                <a:cs typeface="Times New Roman" panose="02020603050405020304" pitchFamily="18" charset="0"/>
              </a:rPr>
              <a:t> og </a:t>
            </a:r>
            <a:r>
              <a:rPr lang="en-GB" dirty="0" err="1">
                <a:latin typeface="Calibri" panose="020F0502020204030204" pitchFamily="34" charset="0"/>
                <a:ea typeface="Calibri" panose="020F0502020204030204" pitchFamily="34" charset="0"/>
                <a:cs typeface="Times New Roman" panose="02020603050405020304" pitchFamily="18" charset="0"/>
              </a:rPr>
              <a:t>markaðssetningu</a:t>
            </a:r>
            <a:r>
              <a:rPr lang="en-GB" dirty="0">
                <a:latin typeface="Calibri" panose="020F0502020204030204" pitchFamily="34" charset="0"/>
                <a:ea typeface="Calibri" panose="020F0502020204030204" pitchFamily="34" charset="0"/>
                <a:cs typeface="Times New Roman" panose="02020603050405020304" pitchFamily="18" charset="0"/>
              </a:rPr>
              <a:t> á </a:t>
            </a:r>
            <a:r>
              <a:rPr lang="en-GB" dirty="0" err="1">
                <a:latin typeface="Calibri" panose="020F0502020204030204" pitchFamily="34" charset="0"/>
                <a:ea typeface="Calibri" panose="020F0502020204030204" pitchFamily="34" charset="0"/>
                <a:cs typeface="Times New Roman" panose="02020603050405020304" pitchFamily="18" charset="0"/>
              </a:rPr>
              <a:t>staðnum</a:t>
            </a:r>
            <a:r>
              <a:rPr lang="en-GB" dirty="0">
                <a:latin typeface="Calibri" panose="020F0502020204030204" pitchFamily="34" charset="0"/>
                <a:ea typeface="Calibri" panose="020F0502020204030204" pitchFamily="34" charset="0"/>
                <a:cs typeface="Times New Roman" panose="02020603050405020304" pitchFamily="18" charset="0"/>
              </a:rPr>
              <a:t> er </a:t>
            </a:r>
            <a:r>
              <a:rPr lang="en-GB" dirty="0" err="1">
                <a:latin typeface="Calibri" panose="020F0502020204030204" pitchFamily="34" charset="0"/>
                <a:ea typeface="Calibri" panose="020F0502020204030204" pitchFamily="34" charset="0"/>
                <a:cs typeface="Times New Roman" panose="02020603050405020304" pitchFamily="18" charset="0"/>
              </a:rPr>
              <a:t>háttað</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endParaRPr lang="en-IE" dirty="0"/>
          </a:p>
        </p:txBody>
      </p:sp>
      <p:pic>
        <p:nvPicPr>
          <p:cNvPr id="8" name="Picture Placeholder 7">
            <a:extLst>
              <a:ext uri="{FF2B5EF4-FFF2-40B4-BE49-F238E27FC236}">
                <a16:creationId xmlns:a16="http://schemas.microsoft.com/office/drawing/2014/main" id="{17A866E9-096E-4557-BF9A-1B18525C6CB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57378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262AC2-CDD3-438F-96CC-9DE1505907D1}"/>
              </a:ext>
            </a:extLst>
          </p:cNvPr>
          <p:cNvSpPr>
            <a:spLocks noGrp="1"/>
          </p:cNvSpPr>
          <p:nvPr>
            <p:ph type="body" sz="quarter" idx="14"/>
          </p:nvPr>
        </p:nvSpPr>
        <p:spPr>
          <a:xfrm>
            <a:off x="525833" y="255535"/>
            <a:ext cx="10999417" cy="4140680"/>
          </a:xfrm>
        </p:spPr>
        <p:txBody>
          <a:bodyPr/>
          <a:lstStyle/>
          <a:p>
            <a:pPr>
              <a:lnSpc>
                <a:spcPct val="107000"/>
              </a:lnSpc>
              <a:spcAft>
                <a:spcPts val="80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Hafðu</a:t>
            </a:r>
            <a:r>
              <a:rPr lang="en-GB" sz="1800" dirty="0">
                <a:effectLst/>
                <a:latin typeface="Calibri" panose="020F0502020204030204" pitchFamily="34" charset="0"/>
                <a:ea typeface="Calibri" panose="020F0502020204030204" pitchFamily="34" charset="0"/>
                <a:cs typeface="Times New Roman" panose="02020603050405020304" pitchFamily="18" charset="0"/>
              </a:rPr>
              <a:t> í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huga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hina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ýmsu</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gerðir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samfélagsmiðla</a:t>
            </a:r>
            <a:r>
              <a:rPr lang="en-GB" sz="1800" dirty="0">
                <a:effectLst/>
                <a:latin typeface="Calibri" panose="020F0502020204030204" pitchFamily="34" charset="0"/>
                <a:ea typeface="Calibri" panose="020F0502020204030204" pitchFamily="34" charset="0"/>
                <a:cs typeface="Times New Roman" panose="02020603050405020304" pitchFamily="18" charset="0"/>
              </a:rPr>
              <a:t> og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fylltu</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út</a:t>
            </a:r>
            <a:r>
              <a:rPr lang="en-GB" sz="1800" dirty="0">
                <a:effectLst/>
                <a:latin typeface="Calibri" panose="020F0502020204030204" pitchFamily="34" charset="0"/>
                <a:ea typeface="Calibri" panose="020F0502020204030204" pitchFamily="34" charset="0"/>
                <a:cs typeface="Times New Roman" panose="02020603050405020304" pitchFamily="18" charset="0"/>
              </a:rPr>
              <a:t> í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þessa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töflu</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buClr>
                <a:srgbClr val="FDB613"/>
              </a:buClr>
              <a:buChar char="•"/>
            </a:pPr>
            <a:endParaRPr lang="en-IE" dirty="0"/>
          </a:p>
        </p:txBody>
      </p:sp>
      <p:graphicFrame>
        <p:nvGraphicFramePr>
          <p:cNvPr id="4" name="Table 3">
            <a:extLst>
              <a:ext uri="{FF2B5EF4-FFF2-40B4-BE49-F238E27FC236}">
                <a16:creationId xmlns:a16="http://schemas.microsoft.com/office/drawing/2014/main" id="{F7D83DD1-C0CC-45EC-AE02-2BCE6F5B91E2}"/>
              </a:ext>
            </a:extLst>
          </p:cNvPr>
          <p:cNvGraphicFramePr>
            <a:graphicFrameLocks noGrp="1"/>
          </p:cNvGraphicFramePr>
          <p:nvPr>
            <p:extLst>
              <p:ext uri="{D42A27DB-BD31-4B8C-83A1-F6EECF244321}">
                <p14:modId xmlns:p14="http://schemas.microsoft.com/office/powerpoint/2010/main" val="3688999475"/>
              </p:ext>
            </p:extLst>
          </p:nvPr>
        </p:nvGraphicFramePr>
        <p:xfrm>
          <a:off x="517895" y="945766"/>
          <a:ext cx="11111020" cy="4755015"/>
        </p:xfrm>
        <a:graphic>
          <a:graphicData uri="http://schemas.openxmlformats.org/drawingml/2006/table">
            <a:tbl>
              <a:tblPr firstRow="1" firstCol="1" bandRow="1">
                <a:tableStyleId>{F5AB1C69-6EDB-4FF4-983F-18BD219EF322}</a:tableStyleId>
              </a:tblPr>
              <a:tblGrid>
                <a:gridCol w="1586385">
                  <a:extLst>
                    <a:ext uri="{9D8B030D-6E8A-4147-A177-3AD203B41FA5}">
                      <a16:colId xmlns:a16="http://schemas.microsoft.com/office/drawing/2014/main" val="141228016"/>
                    </a:ext>
                  </a:extLst>
                </a:gridCol>
                <a:gridCol w="1586385">
                  <a:extLst>
                    <a:ext uri="{9D8B030D-6E8A-4147-A177-3AD203B41FA5}">
                      <a16:colId xmlns:a16="http://schemas.microsoft.com/office/drawing/2014/main" val="3568816171"/>
                    </a:ext>
                  </a:extLst>
                </a:gridCol>
                <a:gridCol w="1587650">
                  <a:extLst>
                    <a:ext uri="{9D8B030D-6E8A-4147-A177-3AD203B41FA5}">
                      <a16:colId xmlns:a16="http://schemas.microsoft.com/office/drawing/2014/main" val="1829324761"/>
                    </a:ext>
                  </a:extLst>
                </a:gridCol>
                <a:gridCol w="1587650">
                  <a:extLst>
                    <a:ext uri="{9D8B030D-6E8A-4147-A177-3AD203B41FA5}">
                      <a16:colId xmlns:a16="http://schemas.microsoft.com/office/drawing/2014/main" val="2543119429"/>
                    </a:ext>
                  </a:extLst>
                </a:gridCol>
                <a:gridCol w="1587650">
                  <a:extLst>
                    <a:ext uri="{9D8B030D-6E8A-4147-A177-3AD203B41FA5}">
                      <a16:colId xmlns:a16="http://schemas.microsoft.com/office/drawing/2014/main" val="2393701925"/>
                    </a:ext>
                  </a:extLst>
                </a:gridCol>
                <a:gridCol w="1587650">
                  <a:extLst>
                    <a:ext uri="{9D8B030D-6E8A-4147-A177-3AD203B41FA5}">
                      <a16:colId xmlns:a16="http://schemas.microsoft.com/office/drawing/2014/main" val="430777385"/>
                    </a:ext>
                  </a:extLst>
                </a:gridCol>
                <a:gridCol w="1587650">
                  <a:extLst>
                    <a:ext uri="{9D8B030D-6E8A-4147-A177-3AD203B41FA5}">
                      <a16:colId xmlns:a16="http://schemas.microsoft.com/office/drawing/2014/main" val="4286948945"/>
                    </a:ext>
                  </a:extLst>
                </a:gridCol>
              </a:tblGrid>
              <a:tr h="2213222">
                <a:tc>
                  <a:txBody>
                    <a:bodyPr/>
                    <a:lstStyle/>
                    <a:p>
                      <a:pPr>
                        <a:lnSpc>
                          <a:spcPct val="107000"/>
                        </a:lnSpc>
                        <a:spcAft>
                          <a:spcPts val="800"/>
                        </a:spcAft>
                      </a:pPr>
                      <a:r>
                        <a:rPr lang="en-GB" sz="1400" dirty="0" err="1">
                          <a:effectLst/>
                        </a:rPr>
                        <a:t>Samfélagsmiðlar</a:t>
                      </a:r>
                      <a:r>
                        <a:rPr lang="en-GB" sz="1400" dirty="0">
                          <a:effectLst/>
                        </a:rPr>
                        <a:t>, </a:t>
                      </a:r>
                      <a:r>
                        <a:rPr lang="en-GB" sz="1400" dirty="0" err="1">
                          <a:effectLst/>
                        </a:rPr>
                        <a:t>t.d</a:t>
                      </a:r>
                      <a:r>
                        <a:rPr lang="en-GB" sz="1400" dirty="0">
                          <a:effectLst/>
                        </a:rPr>
                        <a:t>. Facebook, Instagram,</a:t>
                      </a:r>
                      <a:r>
                        <a:rPr lang="en-GB" sz="1400" baseline="0" dirty="0">
                          <a:effectLst/>
                        </a:rPr>
                        <a:t> Twitter, </a:t>
                      </a:r>
                      <a:r>
                        <a:rPr lang="en-GB" sz="1400" baseline="0" dirty="0" err="1">
                          <a:effectLst/>
                        </a:rPr>
                        <a:t>o.s.frv</a:t>
                      </a:r>
                      <a:r>
                        <a:rPr lang="en-GB" sz="1400" baseline="0" dirty="0">
                          <a:effectLst/>
                        </a:rPr>
                        <a:t>.</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400" dirty="0" err="1">
                          <a:effectLst/>
                          <a:latin typeface="+mn-lt"/>
                          <a:ea typeface="+mn-ea"/>
                          <a:cs typeface="+mn-cs"/>
                        </a:rPr>
                        <a:t>Upplýsingar</a:t>
                      </a:r>
                      <a:r>
                        <a:rPr lang="en-GB" sz="1400" baseline="0" dirty="0">
                          <a:effectLst/>
                          <a:latin typeface="+mn-lt"/>
                          <a:ea typeface="+mn-ea"/>
                          <a:cs typeface="+mn-cs"/>
                        </a:rPr>
                        <a:t> um </a:t>
                      </a:r>
                      <a:r>
                        <a:rPr lang="en-GB" sz="1400" baseline="0" dirty="0" err="1">
                          <a:effectLst/>
                          <a:latin typeface="+mn-lt"/>
                          <a:ea typeface="+mn-ea"/>
                          <a:cs typeface="+mn-cs"/>
                        </a:rPr>
                        <a:t>dæmigerða</a:t>
                      </a:r>
                      <a:r>
                        <a:rPr lang="en-GB" sz="1400" baseline="0" dirty="0">
                          <a:effectLst/>
                          <a:latin typeface="+mn-lt"/>
                          <a:ea typeface="+mn-ea"/>
                          <a:cs typeface="+mn-cs"/>
                        </a:rPr>
                        <a:t> </a:t>
                      </a:r>
                      <a:r>
                        <a:rPr lang="en-GB" sz="1400" baseline="0" dirty="0" err="1">
                          <a:effectLst/>
                          <a:latin typeface="+mn-lt"/>
                          <a:ea typeface="+mn-ea"/>
                          <a:cs typeface="+mn-cs"/>
                        </a:rPr>
                        <a:t>notendur</a:t>
                      </a:r>
                      <a:r>
                        <a:rPr lang="en-GB" sz="1400" baseline="0" dirty="0">
                          <a:effectLst/>
                          <a:latin typeface="+mn-lt"/>
                          <a:ea typeface="+mn-ea"/>
                          <a:cs typeface="+mn-cs"/>
                        </a:rPr>
                        <a:t>, </a:t>
                      </a:r>
                      <a:r>
                        <a:rPr lang="en-GB" sz="1400" baseline="0" dirty="0" err="1">
                          <a:effectLst/>
                          <a:latin typeface="+mn-lt"/>
                          <a:ea typeface="+mn-ea"/>
                          <a:cs typeface="+mn-cs"/>
                        </a:rPr>
                        <a:t>t.d</a:t>
                      </a:r>
                      <a:r>
                        <a:rPr lang="en-GB" sz="1400" baseline="0" dirty="0">
                          <a:effectLst/>
                          <a:latin typeface="+mn-lt"/>
                          <a:ea typeface="+mn-ea"/>
                          <a:cs typeface="+mn-cs"/>
                        </a:rPr>
                        <a:t>. </a:t>
                      </a:r>
                      <a:r>
                        <a:rPr lang="en-GB" sz="1400" baseline="0" dirty="0" err="1">
                          <a:effectLst/>
                          <a:latin typeface="+mn-lt"/>
                          <a:ea typeface="+mn-ea"/>
                          <a:cs typeface="+mn-cs"/>
                        </a:rPr>
                        <a:t>aldur</a:t>
                      </a:r>
                      <a:r>
                        <a:rPr lang="en-GB" sz="1400" baseline="0" dirty="0">
                          <a:effectLst/>
                          <a:latin typeface="+mn-lt"/>
                          <a:ea typeface="+mn-ea"/>
                          <a:cs typeface="+mn-cs"/>
                        </a:rPr>
                        <a:t>, </a:t>
                      </a:r>
                      <a:r>
                        <a:rPr lang="en-GB" sz="1400" baseline="0" dirty="0" err="1">
                          <a:effectLst/>
                          <a:latin typeface="+mn-lt"/>
                          <a:ea typeface="+mn-ea"/>
                          <a:cs typeface="+mn-cs"/>
                        </a:rPr>
                        <a:t>vinnu</a:t>
                      </a:r>
                      <a:r>
                        <a:rPr lang="en-GB" sz="1400" baseline="0" dirty="0">
                          <a:effectLst/>
                          <a:latin typeface="+mn-lt"/>
                          <a:ea typeface="+mn-ea"/>
                          <a:cs typeface="+mn-cs"/>
                        </a:rPr>
                        <a:t> og </a:t>
                      </a:r>
                      <a:r>
                        <a:rPr lang="en-GB" sz="1400" baseline="0" dirty="0" err="1">
                          <a:effectLst/>
                          <a:latin typeface="+mn-lt"/>
                          <a:ea typeface="+mn-ea"/>
                          <a:cs typeface="+mn-cs"/>
                        </a:rPr>
                        <a:t>aðra</a:t>
                      </a:r>
                      <a:r>
                        <a:rPr lang="en-GB" sz="1400" baseline="0" dirty="0">
                          <a:effectLst/>
                          <a:latin typeface="+mn-lt"/>
                          <a:ea typeface="+mn-ea"/>
                          <a:cs typeface="+mn-cs"/>
                        </a:rPr>
                        <a:t> </a:t>
                      </a:r>
                      <a:r>
                        <a:rPr lang="en-GB" sz="1400" baseline="0" dirty="0" err="1">
                          <a:effectLst/>
                          <a:latin typeface="+mn-lt"/>
                          <a:ea typeface="+mn-ea"/>
                          <a:cs typeface="+mn-cs"/>
                        </a:rPr>
                        <a:t>þætti</a:t>
                      </a:r>
                      <a:r>
                        <a:rPr lang="en-GB" sz="1400" baseline="0" dirty="0">
                          <a:effectLst/>
                          <a:latin typeface="+mn-lt"/>
                          <a:ea typeface="+mn-ea"/>
                          <a:cs typeface="+mn-cs"/>
                        </a:rPr>
                        <a:t> </a:t>
                      </a:r>
                      <a:r>
                        <a:rPr lang="en-GB" sz="1400" baseline="0" dirty="0" err="1">
                          <a:effectLst/>
                          <a:latin typeface="+mn-lt"/>
                          <a:ea typeface="+mn-ea"/>
                          <a:cs typeface="+mn-cs"/>
                        </a:rPr>
                        <a:t>sem</a:t>
                      </a:r>
                      <a:r>
                        <a:rPr lang="en-GB" sz="1400" baseline="0" dirty="0">
                          <a:effectLst/>
                          <a:latin typeface="+mn-lt"/>
                          <a:ea typeface="+mn-ea"/>
                          <a:cs typeface="+mn-cs"/>
                        </a:rPr>
                        <a:t> </a:t>
                      </a:r>
                      <a:r>
                        <a:rPr lang="en-GB" sz="1400" baseline="0" dirty="0" err="1">
                          <a:effectLst/>
                          <a:latin typeface="+mn-lt"/>
                          <a:ea typeface="+mn-ea"/>
                          <a:cs typeface="+mn-cs"/>
                        </a:rPr>
                        <a:t>eru</a:t>
                      </a:r>
                      <a:r>
                        <a:rPr lang="en-GB" sz="1400" baseline="0" dirty="0">
                          <a:effectLst/>
                          <a:latin typeface="+mn-lt"/>
                          <a:ea typeface="+mn-ea"/>
                          <a:cs typeface="+mn-cs"/>
                        </a:rPr>
                        <a:t> </a:t>
                      </a:r>
                      <a:r>
                        <a:rPr lang="en-GB" sz="1400" baseline="0" dirty="0" err="1">
                          <a:effectLst/>
                          <a:latin typeface="+mn-lt"/>
                          <a:ea typeface="+mn-ea"/>
                          <a:cs typeface="+mn-cs"/>
                        </a:rPr>
                        <a:t>viðeigandi</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400" dirty="0" err="1">
                          <a:effectLst/>
                        </a:rPr>
                        <a:t>Kostir</a:t>
                      </a:r>
                      <a:r>
                        <a:rPr lang="en-GB" sz="1400" dirty="0">
                          <a:effectLst/>
                        </a:rPr>
                        <a:t> </a:t>
                      </a:r>
                      <a:r>
                        <a:rPr lang="en-GB" sz="1400" dirty="0" err="1">
                          <a:effectLst/>
                        </a:rPr>
                        <a:t>þessa</a:t>
                      </a:r>
                      <a:r>
                        <a:rPr lang="en-GB" sz="1400" dirty="0">
                          <a:effectLst/>
                        </a:rPr>
                        <a:t> </a:t>
                      </a:r>
                      <a:r>
                        <a:rPr lang="en-GB" sz="1400" dirty="0" err="1">
                          <a:effectLst/>
                        </a:rPr>
                        <a:t>miðils</a:t>
                      </a:r>
                      <a:r>
                        <a:rPr lang="en-GB" sz="1400" baseline="0" dirty="0">
                          <a:effectLst/>
                        </a:rPr>
                        <a:t> </a:t>
                      </a:r>
                      <a:r>
                        <a:rPr lang="en-GB" sz="1400" baseline="0" dirty="0" err="1">
                          <a:effectLst/>
                        </a:rPr>
                        <a:t>frá</a:t>
                      </a:r>
                      <a:r>
                        <a:rPr lang="en-GB" sz="1400" baseline="0" dirty="0">
                          <a:effectLst/>
                        </a:rPr>
                        <a:t> </a:t>
                      </a:r>
                      <a:r>
                        <a:rPr lang="en-GB" sz="1400" baseline="0" dirty="0" err="1">
                          <a:effectLst/>
                        </a:rPr>
                        <a:t>þínu</a:t>
                      </a:r>
                      <a:r>
                        <a:rPr lang="en-GB" sz="1400" baseline="0" dirty="0">
                          <a:effectLst/>
                        </a:rPr>
                        <a:t> </a:t>
                      </a:r>
                      <a:r>
                        <a:rPr lang="en-GB" sz="1400" baseline="0" dirty="0" err="1">
                          <a:effectLst/>
                        </a:rPr>
                        <a:t>sjónarhorni</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400" dirty="0" err="1">
                          <a:effectLst/>
                        </a:rPr>
                        <a:t>Ókostir</a:t>
                      </a:r>
                      <a:r>
                        <a:rPr lang="en-GB" sz="1400" dirty="0">
                          <a:effectLst/>
                        </a:rPr>
                        <a:t> </a:t>
                      </a:r>
                      <a:r>
                        <a:rPr lang="en-GB" sz="1400" dirty="0" err="1">
                          <a:effectLst/>
                        </a:rPr>
                        <a:t>þessa</a:t>
                      </a:r>
                      <a:r>
                        <a:rPr lang="en-GB" sz="1400" dirty="0">
                          <a:effectLst/>
                        </a:rPr>
                        <a:t> </a:t>
                      </a:r>
                      <a:r>
                        <a:rPr lang="en-GB" sz="1400" dirty="0" err="1">
                          <a:effectLst/>
                        </a:rPr>
                        <a:t>miðils</a:t>
                      </a:r>
                      <a:r>
                        <a:rPr lang="en-GB" sz="1400" dirty="0">
                          <a:effectLst/>
                        </a:rPr>
                        <a:t> </a:t>
                      </a:r>
                      <a:r>
                        <a:rPr lang="en-GB" sz="1400" dirty="0" err="1">
                          <a:effectLst/>
                        </a:rPr>
                        <a:t>frá</a:t>
                      </a:r>
                      <a:r>
                        <a:rPr lang="en-GB" sz="1400" dirty="0">
                          <a:effectLst/>
                        </a:rPr>
                        <a:t> </a:t>
                      </a:r>
                      <a:r>
                        <a:rPr lang="en-GB" sz="1400" dirty="0" err="1">
                          <a:effectLst/>
                        </a:rPr>
                        <a:t>þínu</a:t>
                      </a:r>
                      <a:r>
                        <a:rPr lang="en-GB" sz="1400" dirty="0">
                          <a:effectLst/>
                        </a:rPr>
                        <a:t> </a:t>
                      </a:r>
                      <a:r>
                        <a:rPr lang="en-GB" sz="1400" dirty="0" err="1">
                          <a:effectLst/>
                        </a:rPr>
                        <a:t>sjónarhorni</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400" dirty="0" err="1">
                          <a:effectLst/>
                        </a:rPr>
                        <a:t>Samantekt</a:t>
                      </a:r>
                      <a:r>
                        <a:rPr lang="en-GB" sz="1400" dirty="0">
                          <a:effectLst/>
                        </a:rPr>
                        <a:t> á </a:t>
                      </a:r>
                      <a:r>
                        <a:rPr lang="en-GB" sz="1400" dirty="0" err="1">
                          <a:effectLst/>
                        </a:rPr>
                        <a:t>umfjöllun</a:t>
                      </a:r>
                      <a:r>
                        <a:rPr lang="en-GB" sz="1400" dirty="0">
                          <a:effectLst/>
                        </a:rPr>
                        <a:t> um </a:t>
                      </a:r>
                      <a:r>
                        <a:rPr lang="en-GB" sz="1400" dirty="0" err="1">
                          <a:effectLst/>
                        </a:rPr>
                        <a:t>viðburði</a:t>
                      </a:r>
                      <a:r>
                        <a:rPr lang="en-GB" sz="1400" baseline="0" dirty="0">
                          <a:effectLst/>
                        </a:rPr>
                        <a:t> </a:t>
                      </a:r>
                      <a:r>
                        <a:rPr lang="en-GB" sz="1400" baseline="0" dirty="0" err="1">
                          <a:effectLst/>
                        </a:rPr>
                        <a:t>tengda</a:t>
                      </a:r>
                      <a:r>
                        <a:rPr lang="en-GB" sz="1400" baseline="0" dirty="0">
                          <a:effectLst/>
                        </a:rPr>
                        <a:t> </a:t>
                      </a:r>
                      <a:r>
                        <a:rPr lang="en-GB" sz="1400" baseline="0" dirty="0" err="1">
                          <a:effectLst/>
                        </a:rPr>
                        <a:t>poppmenningu</a:t>
                      </a:r>
                      <a:r>
                        <a:rPr lang="en-GB" sz="1400" baseline="0" dirty="0">
                          <a:effectLst/>
                        </a:rPr>
                        <a:t>, </a:t>
                      </a:r>
                      <a:r>
                        <a:rPr lang="en-GB" sz="1400" baseline="0" dirty="0" err="1">
                          <a:effectLst/>
                        </a:rPr>
                        <a:t>þ.e</a:t>
                      </a:r>
                      <a:r>
                        <a:rPr lang="en-GB" sz="1400" baseline="0" dirty="0">
                          <a:effectLst/>
                        </a:rPr>
                        <a:t>. </a:t>
                      </a:r>
                      <a:r>
                        <a:rPr lang="en-GB" sz="1400" baseline="0" dirty="0" err="1">
                          <a:effectLst/>
                        </a:rPr>
                        <a:t>er</a:t>
                      </a:r>
                      <a:r>
                        <a:rPr lang="en-GB" sz="1400" baseline="0" dirty="0">
                          <a:effectLst/>
                        </a:rPr>
                        <a:t> </a:t>
                      </a:r>
                      <a:r>
                        <a:rPr lang="en-GB" sz="1400" baseline="0" dirty="0" err="1">
                          <a:effectLst/>
                        </a:rPr>
                        <a:t>viðburðurinn</a:t>
                      </a:r>
                      <a:r>
                        <a:rPr lang="en-GB" sz="1400" baseline="0" dirty="0">
                          <a:effectLst/>
                        </a:rPr>
                        <a:t> </a:t>
                      </a:r>
                      <a:r>
                        <a:rPr lang="en-GB" sz="1400" baseline="0" dirty="0" err="1">
                          <a:effectLst/>
                        </a:rPr>
                        <a:t>nefndur</a:t>
                      </a:r>
                      <a:r>
                        <a:rPr lang="en-GB" sz="1400" baseline="0" dirty="0">
                          <a:effectLst/>
                        </a:rPr>
                        <a:t> </a:t>
                      </a:r>
                      <a:r>
                        <a:rPr lang="en-GB" sz="1400" baseline="0" dirty="0" err="1">
                          <a:effectLst/>
                        </a:rPr>
                        <a:t>að</a:t>
                      </a:r>
                      <a:r>
                        <a:rPr lang="en-GB" sz="1400" baseline="0" dirty="0">
                          <a:effectLst/>
                        </a:rPr>
                        <a:t> </a:t>
                      </a:r>
                      <a:r>
                        <a:rPr lang="en-GB" sz="1400" baseline="0" dirty="0" err="1">
                          <a:effectLst/>
                        </a:rPr>
                        <a:t>mestu</a:t>
                      </a:r>
                      <a:r>
                        <a:rPr lang="en-GB" sz="1400" baseline="0" dirty="0">
                          <a:effectLst/>
                        </a:rPr>
                        <a:t> </a:t>
                      </a:r>
                      <a:r>
                        <a:rPr lang="en-GB" sz="1400" baseline="0" dirty="0" err="1">
                          <a:effectLst/>
                        </a:rPr>
                        <a:t>leyti</a:t>
                      </a:r>
                      <a:r>
                        <a:rPr lang="en-GB" sz="1400" baseline="0" dirty="0">
                          <a:effectLst/>
                        </a:rPr>
                        <a:t> í </a:t>
                      </a:r>
                      <a:r>
                        <a:rPr lang="en-GB" sz="1400" baseline="0" dirty="0" err="1">
                          <a:effectLst/>
                        </a:rPr>
                        <a:t>auglýsingum</a:t>
                      </a:r>
                      <a:r>
                        <a:rPr lang="en-GB" sz="1400" baseline="0" dirty="0">
                          <a:effectLst/>
                        </a:rPr>
                        <a:t>, </a:t>
                      </a:r>
                      <a:r>
                        <a:rPr lang="en-GB" sz="1400" baseline="0" dirty="0" err="1">
                          <a:effectLst/>
                        </a:rPr>
                        <a:t>umsögnum</a:t>
                      </a:r>
                      <a:r>
                        <a:rPr lang="en-GB" sz="1400" baseline="0" dirty="0">
                          <a:effectLst/>
                        </a:rPr>
                        <a:t>, </a:t>
                      </a:r>
                      <a:r>
                        <a:rPr lang="en-GB" sz="1400" baseline="0" dirty="0" err="1">
                          <a:effectLst/>
                        </a:rPr>
                        <a:t>fréttum</a:t>
                      </a:r>
                      <a:r>
                        <a:rPr lang="en-GB" sz="1400" baseline="0" dirty="0">
                          <a:effectLst/>
                        </a:rPr>
                        <a:t>, </a:t>
                      </a:r>
                      <a:r>
                        <a:rPr lang="en-GB" sz="1400" baseline="0" dirty="0" err="1">
                          <a:effectLst/>
                        </a:rPr>
                        <a:t>o.s.frv</a:t>
                      </a:r>
                      <a:r>
                        <a:rPr lang="en-GB" sz="1400" baseline="0" dirty="0">
                          <a:effectLst/>
                        </a:rPr>
                        <a:t>.</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400" dirty="0" err="1">
                          <a:effectLst/>
                        </a:rPr>
                        <a:t>Hvaða</a:t>
                      </a:r>
                      <a:r>
                        <a:rPr lang="en-GB" sz="1400" dirty="0">
                          <a:effectLst/>
                        </a:rPr>
                        <a:t> </a:t>
                      </a:r>
                      <a:r>
                        <a:rPr lang="en-GB" sz="1400" dirty="0" err="1">
                          <a:effectLst/>
                        </a:rPr>
                        <a:t>umtal</a:t>
                      </a:r>
                      <a:r>
                        <a:rPr lang="en-GB" sz="1400" dirty="0">
                          <a:effectLst/>
                        </a:rPr>
                        <a:t> um</a:t>
                      </a:r>
                      <a:r>
                        <a:rPr lang="en-GB" sz="1400" baseline="0" dirty="0">
                          <a:effectLst/>
                        </a:rPr>
                        <a:t> ÞINN </a:t>
                      </a:r>
                      <a:r>
                        <a:rPr lang="en-GB" sz="1400" baseline="0" dirty="0" err="1">
                          <a:effectLst/>
                        </a:rPr>
                        <a:t>poppmenningar</a:t>
                      </a:r>
                      <a:r>
                        <a:rPr lang="en-GB" sz="1400" baseline="0" dirty="0">
                          <a:effectLst/>
                        </a:rPr>
                        <a:t> </a:t>
                      </a:r>
                      <a:r>
                        <a:rPr lang="en-GB" sz="1400" baseline="0" dirty="0" err="1">
                          <a:effectLst/>
                        </a:rPr>
                        <a:t>viðburð</a:t>
                      </a:r>
                      <a:r>
                        <a:rPr lang="en-GB" sz="1400" baseline="0" dirty="0">
                          <a:effectLst/>
                        </a:rPr>
                        <a:t> </a:t>
                      </a:r>
                      <a:r>
                        <a:rPr lang="en-GB" sz="1400" baseline="0" dirty="0" err="1">
                          <a:effectLst/>
                        </a:rPr>
                        <a:t>finnur</a:t>
                      </a:r>
                      <a:r>
                        <a:rPr lang="en-GB" sz="1400" baseline="0" dirty="0">
                          <a:effectLst/>
                        </a:rPr>
                        <a:t> </a:t>
                      </a:r>
                      <a:r>
                        <a:rPr lang="en-GB" sz="1400" baseline="0" dirty="0" err="1">
                          <a:effectLst/>
                        </a:rPr>
                        <a:t>þú</a:t>
                      </a:r>
                      <a:r>
                        <a:rPr lang="en-GB" sz="1400" baseline="0" dirty="0">
                          <a:effectLst/>
                        </a:rPr>
                        <a:t>?</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400" dirty="0" err="1">
                          <a:effectLst/>
                        </a:rPr>
                        <a:t>Eru</a:t>
                      </a:r>
                      <a:r>
                        <a:rPr lang="en-GB" sz="1400" dirty="0">
                          <a:effectLst/>
                        </a:rPr>
                        <a:t> </a:t>
                      </a:r>
                      <a:r>
                        <a:rPr lang="en-GB" sz="1400" dirty="0" err="1">
                          <a:effectLst/>
                        </a:rPr>
                        <a:t>einhverjir</a:t>
                      </a:r>
                      <a:r>
                        <a:rPr lang="en-GB" sz="1400" dirty="0">
                          <a:effectLst/>
                        </a:rPr>
                        <a:t> </a:t>
                      </a:r>
                      <a:r>
                        <a:rPr lang="en-GB" sz="1400" dirty="0" err="1">
                          <a:effectLst/>
                        </a:rPr>
                        <a:t>aðrir</a:t>
                      </a:r>
                      <a:r>
                        <a:rPr lang="en-GB" sz="1400" dirty="0">
                          <a:effectLst/>
                        </a:rPr>
                        <a:t> </a:t>
                      </a:r>
                      <a:r>
                        <a:rPr lang="en-GB" sz="1400" dirty="0" err="1">
                          <a:effectLst/>
                        </a:rPr>
                        <a:t>hentugir</a:t>
                      </a:r>
                      <a:r>
                        <a:rPr lang="en-GB" sz="1400" baseline="0" dirty="0">
                          <a:effectLst/>
                        </a:rPr>
                        <a:t> </a:t>
                      </a:r>
                      <a:r>
                        <a:rPr lang="en-GB" sz="1400" baseline="0" dirty="0" err="1">
                          <a:effectLst/>
                        </a:rPr>
                        <a:t>kostir</a:t>
                      </a:r>
                      <a:r>
                        <a:rPr lang="en-GB" sz="1400" baseline="0" dirty="0">
                          <a:effectLst/>
                        </a:rPr>
                        <a:t> </a:t>
                      </a:r>
                      <a:r>
                        <a:rPr lang="en-GB" sz="1400" baseline="0" dirty="0" err="1">
                          <a:effectLst/>
                        </a:rPr>
                        <a:t>sem</a:t>
                      </a:r>
                      <a:r>
                        <a:rPr lang="en-GB" sz="1400" baseline="0" dirty="0">
                          <a:effectLst/>
                        </a:rPr>
                        <a:t> </a:t>
                      </a:r>
                      <a:r>
                        <a:rPr lang="en-GB" sz="1400" baseline="0" dirty="0" err="1">
                          <a:effectLst/>
                        </a:rPr>
                        <a:t>þú</a:t>
                      </a:r>
                      <a:r>
                        <a:rPr lang="en-GB" sz="1400" baseline="0" dirty="0">
                          <a:effectLst/>
                        </a:rPr>
                        <a:t> </a:t>
                      </a:r>
                      <a:r>
                        <a:rPr lang="en-GB" sz="1400" baseline="0" dirty="0" err="1">
                          <a:effectLst/>
                        </a:rPr>
                        <a:t>myndir</a:t>
                      </a:r>
                      <a:r>
                        <a:rPr lang="en-GB" sz="1400" baseline="0" dirty="0">
                          <a:effectLst/>
                        </a:rPr>
                        <a:t> </a:t>
                      </a:r>
                      <a:r>
                        <a:rPr lang="en-GB" sz="1400" baseline="0" dirty="0" err="1">
                          <a:effectLst/>
                        </a:rPr>
                        <a:t>frekar</a:t>
                      </a:r>
                      <a:r>
                        <a:rPr lang="en-GB" sz="1400" baseline="0" dirty="0">
                          <a:effectLst/>
                        </a:rPr>
                        <a:t> </a:t>
                      </a:r>
                      <a:r>
                        <a:rPr lang="en-GB" sz="1400" baseline="0" dirty="0" err="1">
                          <a:effectLst/>
                        </a:rPr>
                        <a:t>vilja</a:t>
                      </a:r>
                      <a:r>
                        <a:rPr lang="en-GB" sz="1400" baseline="0" dirty="0">
                          <a:effectLst/>
                        </a:rPr>
                        <a:t> nota?</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2552168548"/>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1337387011"/>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2600308418"/>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1693416179"/>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1341447309"/>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3692555617"/>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2350811370"/>
                  </a:ext>
                </a:extLst>
              </a:tr>
              <a:tr h="353170">
                <a:tc>
                  <a:txBody>
                    <a:bodyPr/>
                    <a:lstStyle/>
                    <a:p>
                      <a:pPr>
                        <a:lnSpc>
                          <a:spcPct val="107000"/>
                        </a:lnSpc>
                        <a:spcAft>
                          <a:spcPts val="800"/>
                        </a:spcAft>
                      </a:pPr>
                      <a:r>
                        <a:rPr lang="en-GB" sz="1100" dirty="0">
                          <a:effectLst/>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dirty="0">
                          <a:effectLst/>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2434010442"/>
                  </a:ext>
                </a:extLst>
              </a:tr>
            </a:tbl>
          </a:graphicData>
        </a:graphic>
      </p:graphicFrame>
    </p:spTree>
    <p:extLst>
      <p:ext uri="{BB962C8B-B14F-4D97-AF65-F5344CB8AC3E}">
        <p14:creationId xmlns:p14="http://schemas.microsoft.com/office/powerpoint/2010/main" val="1502732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BD80559-289A-4803-9E33-5028CF64B39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5834063" y="-34925"/>
            <a:ext cx="5675312" cy="6858000"/>
          </a:xfrm>
        </p:spPr>
      </p:pic>
      <p:sp>
        <p:nvSpPr>
          <p:cNvPr id="3" name="Text Placeholder 2">
            <a:extLst>
              <a:ext uri="{FF2B5EF4-FFF2-40B4-BE49-F238E27FC236}">
                <a16:creationId xmlns:a16="http://schemas.microsoft.com/office/drawing/2014/main" id="{57333489-B1F4-440F-A061-33638306611C}"/>
              </a:ext>
            </a:extLst>
          </p:cNvPr>
          <p:cNvSpPr>
            <a:spLocks noGrp="1"/>
          </p:cNvSpPr>
          <p:nvPr>
            <p:ph type="body" sz="quarter" idx="13"/>
          </p:nvPr>
        </p:nvSpPr>
        <p:spPr/>
        <p:txBody>
          <a:bodyPr/>
          <a:lstStyle/>
          <a:p>
            <a:r>
              <a:rPr lang="en-IE" dirty="0"/>
              <a:t>KENNSLUPAKKI 4 ÆFING 2: SKÆRULIÐA MARKAÐSSETNING</a:t>
            </a:r>
          </a:p>
          <a:p>
            <a:endParaRPr lang="en-IE" dirty="0"/>
          </a:p>
        </p:txBody>
      </p:sp>
      <p:sp>
        <p:nvSpPr>
          <p:cNvPr id="4" name="Text Placeholder 3">
            <a:extLst>
              <a:ext uri="{FF2B5EF4-FFF2-40B4-BE49-F238E27FC236}">
                <a16:creationId xmlns:a16="http://schemas.microsoft.com/office/drawing/2014/main" id="{1E5CC009-7066-4303-A7BE-DCF92ECA0F80}"/>
              </a:ext>
            </a:extLst>
          </p:cNvPr>
          <p:cNvSpPr>
            <a:spLocks noGrp="1"/>
          </p:cNvSpPr>
          <p:nvPr>
            <p:ph type="body" sz="quarter" idx="14"/>
          </p:nvPr>
        </p:nvSpPr>
        <p:spPr>
          <a:xfrm>
            <a:off x="682390" y="2914056"/>
            <a:ext cx="5005892" cy="2090057"/>
          </a:xfrm>
        </p:spPr>
        <p:txBody>
          <a:bodyPr/>
          <a:lstStyle/>
          <a:p>
            <a:pPr lvl="0">
              <a:spcBef>
                <a:spcPts val="600"/>
              </a:spcBef>
              <a:buClr>
                <a:srgbClr val="FDB613"/>
              </a:buClr>
            </a:pPr>
            <a:r>
              <a:rPr lang="en-IE" dirty="0" err="1"/>
              <a:t>Leitaðu</a:t>
            </a:r>
            <a:r>
              <a:rPr lang="en-IE" dirty="0"/>
              <a:t> á </a:t>
            </a:r>
            <a:r>
              <a:rPr lang="en-IE" dirty="0" err="1"/>
              <a:t>netinu</a:t>
            </a:r>
            <a:r>
              <a:rPr lang="en-IE" dirty="0"/>
              <a:t> </a:t>
            </a:r>
            <a:r>
              <a:rPr lang="en-IE" dirty="0" err="1"/>
              <a:t>eftir</a:t>
            </a:r>
            <a:r>
              <a:rPr lang="en-IE" dirty="0"/>
              <a:t> </a:t>
            </a:r>
            <a:r>
              <a:rPr lang="en-IE" dirty="0" err="1"/>
              <a:t>skæruliðaherferðum</a:t>
            </a:r>
            <a:r>
              <a:rPr lang="en-IE" dirty="0"/>
              <a:t> (e. guerrilla campaigns) og </a:t>
            </a:r>
            <a:r>
              <a:rPr lang="en-IE" dirty="0" err="1"/>
              <a:t>veldu</a:t>
            </a:r>
            <a:r>
              <a:rPr lang="en-IE" dirty="0"/>
              <a:t> </a:t>
            </a:r>
            <a:r>
              <a:rPr lang="en-IE" dirty="0" err="1"/>
              <a:t>eina</a:t>
            </a:r>
            <a:r>
              <a:rPr lang="en-IE" dirty="0"/>
              <a:t>. </a:t>
            </a:r>
            <a:r>
              <a:rPr lang="en-IE" dirty="0" err="1"/>
              <a:t>Svo</a:t>
            </a:r>
            <a:r>
              <a:rPr lang="en-IE" dirty="0"/>
              <a:t> </a:t>
            </a:r>
            <a:r>
              <a:rPr lang="en-IE" dirty="0" err="1"/>
              <a:t>skalt</a:t>
            </a:r>
            <a:r>
              <a:rPr lang="en-IE" dirty="0"/>
              <a:t> </a:t>
            </a:r>
            <a:r>
              <a:rPr lang="en-IE" dirty="0" err="1"/>
              <a:t>þú</a:t>
            </a:r>
            <a:r>
              <a:rPr lang="en-IE" dirty="0"/>
              <a:t> </a:t>
            </a:r>
            <a:r>
              <a:rPr lang="en-IE" dirty="0" err="1"/>
              <a:t>brjóta</a:t>
            </a:r>
            <a:r>
              <a:rPr lang="en-IE" dirty="0"/>
              <a:t> </a:t>
            </a:r>
            <a:r>
              <a:rPr lang="en-IE" dirty="0" err="1"/>
              <a:t>niður</a:t>
            </a:r>
            <a:r>
              <a:rPr lang="en-IE" dirty="0"/>
              <a:t> </a:t>
            </a:r>
            <a:r>
              <a:rPr lang="en-IE" dirty="0" err="1"/>
              <a:t>þætti</a:t>
            </a:r>
            <a:r>
              <a:rPr lang="en-IE" dirty="0"/>
              <a:t> </a:t>
            </a:r>
            <a:r>
              <a:rPr lang="en-IE" dirty="0" err="1"/>
              <a:t>herferðarinnar</a:t>
            </a:r>
            <a:r>
              <a:rPr lang="en-IE" dirty="0"/>
              <a:t> og </a:t>
            </a:r>
            <a:r>
              <a:rPr lang="en-IE" dirty="0" err="1"/>
              <a:t>árangur</a:t>
            </a:r>
            <a:r>
              <a:rPr lang="en-IE" dirty="0"/>
              <a:t> </a:t>
            </a:r>
            <a:r>
              <a:rPr lang="en-IE" dirty="0" err="1"/>
              <a:t>hennar</a:t>
            </a:r>
            <a:r>
              <a:rPr lang="en-IE" dirty="0"/>
              <a:t>.</a:t>
            </a:r>
          </a:p>
          <a:p>
            <a:pPr marL="342900" lvl="0" indent="-342900">
              <a:spcBef>
                <a:spcPts val="600"/>
              </a:spcBef>
              <a:buClr>
                <a:srgbClr val="FDB613"/>
              </a:buClr>
              <a:buFontTx/>
              <a:buChar char="-"/>
            </a:pPr>
            <a:r>
              <a:rPr lang="en-IE" sz="2000" dirty="0" err="1"/>
              <a:t>Hvað</a:t>
            </a:r>
            <a:r>
              <a:rPr lang="en-IE" sz="2000" dirty="0"/>
              <a:t> </a:t>
            </a:r>
            <a:r>
              <a:rPr lang="en-IE" sz="2000" dirty="0" err="1"/>
              <a:t>gerir</a:t>
            </a:r>
            <a:r>
              <a:rPr lang="en-IE" sz="2000" dirty="0"/>
              <a:t> </a:t>
            </a:r>
            <a:r>
              <a:rPr lang="en-IE" sz="2000" dirty="0" err="1"/>
              <a:t>þetta</a:t>
            </a:r>
            <a:r>
              <a:rPr lang="en-IE" sz="2000" dirty="0"/>
              <a:t> </a:t>
            </a:r>
            <a:r>
              <a:rPr lang="en-IE" sz="2000" dirty="0" err="1"/>
              <a:t>óhefðbundið</a:t>
            </a:r>
            <a:r>
              <a:rPr lang="en-IE" sz="2000" dirty="0"/>
              <a:t>?</a:t>
            </a:r>
          </a:p>
          <a:p>
            <a:pPr marL="342900" lvl="0" indent="-342900">
              <a:spcBef>
                <a:spcPts val="600"/>
              </a:spcBef>
              <a:buClr>
                <a:srgbClr val="FDB613"/>
              </a:buClr>
              <a:buFontTx/>
              <a:buChar char="-"/>
            </a:pPr>
            <a:r>
              <a:rPr lang="en-IE" sz="2000" dirty="0" err="1"/>
              <a:t>Hvernig</a:t>
            </a:r>
            <a:r>
              <a:rPr lang="en-IE" sz="2000" dirty="0"/>
              <a:t> </a:t>
            </a:r>
            <a:r>
              <a:rPr lang="en-IE" sz="2000" dirty="0" err="1"/>
              <a:t>nær</a:t>
            </a:r>
            <a:r>
              <a:rPr lang="en-IE" sz="2000" dirty="0"/>
              <a:t> </a:t>
            </a:r>
            <a:r>
              <a:rPr lang="en-IE" sz="2000" dirty="0" err="1"/>
              <a:t>þetta</a:t>
            </a:r>
            <a:r>
              <a:rPr lang="en-IE" sz="2000" dirty="0"/>
              <a:t> </a:t>
            </a:r>
            <a:r>
              <a:rPr lang="en-IE" sz="2000" dirty="0" err="1"/>
              <a:t>til</a:t>
            </a:r>
            <a:r>
              <a:rPr lang="en-IE" sz="2000" dirty="0"/>
              <a:t> </a:t>
            </a:r>
            <a:r>
              <a:rPr lang="en-IE" sz="2000" dirty="0" err="1"/>
              <a:t>áhorfenda</a:t>
            </a:r>
            <a:r>
              <a:rPr lang="en-IE" sz="2000" dirty="0"/>
              <a:t>?</a:t>
            </a:r>
          </a:p>
          <a:p>
            <a:pPr marL="342900" lvl="0" indent="-342900">
              <a:spcBef>
                <a:spcPts val="600"/>
              </a:spcBef>
              <a:buClr>
                <a:srgbClr val="FDB613"/>
              </a:buClr>
              <a:buFontTx/>
              <a:buChar char="-"/>
            </a:pPr>
            <a:r>
              <a:rPr lang="en-IE" sz="2000" dirty="0" err="1"/>
              <a:t>Hver</a:t>
            </a:r>
            <a:r>
              <a:rPr lang="en-IE" sz="2000" dirty="0"/>
              <a:t> </a:t>
            </a:r>
            <a:r>
              <a:rPr lang="en-IE" sz="2000" dirty="0" err="1"/>
              <a:t>var</a:t>
            </a:r>
            <a:r>
              <a:rPr lang="en-IE" sz="2000" dirty="0"/>
              <a:t> </a:t>
            </a:r>
            <a:r>
              <a:rPr lang="en-IE" sz="2000" dirty="0" err="1"/>
              <a:t>áhættan</a:t>
            </a:r>
            <a:r>
              <a:rPr lang="en-IE" sz="2000" dirty="0"/>
              <a:t>?</a:t>
            </a:r>
          </a:p>
        </p:txBody>
      </p:sp>
    </p:spTree>
    <p:extLst>
      <p:ext uri="{BB962C8B-B14F-4D97-AF65-F5344CB8AC3E}">
        <p14:creationId xmlns:p14="http://schemas.microsoft.com/office/powerpoint/2010/main" val="4052378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EE2AAFE-647C-4064-96D4-847A4C8E2433}"/>
              </a:ext>
            </a:extLst>
          </p:cNvPr>
          <p:cNvSpPr>
            <a:spLocks noGrp="1"/>
          </p:cNvSpPr>
          <p:nvPr>
            <p:ph type="pic" sz="quarter" idx="10"/>
          </p:nvPr>
        </p:nvSpPr>
        <p:spPr/>
      </p:sp>
      <p:sp>
        <p:nvSpPr>
          <p:cNvPr id="3" name="Text Placeholder 2">
            <a:extLst>
              <a:ext uri="{FF2B5EF4-FFF2-40B4-BE49-F238E27FC236}">
                <a16:creationId xmlns:a16="http://schemas.microsoft.com/office/drawing/2014/main" id="{57333489-B1F4-440F-A061-33638306611C}"/>
              </a:ext>
            </a:extLst>
          </p:cNvPr>
          <p:cNvSpPr>
            <a:spLocks noGrp="1"/>
          </p:cNvSpPr>
          <p:nvPr>
            <p:ph type="body" sz="quarter" idx="13"/>
          </p:nvPr>
        </p:nvSpPr>
        <p:spPr/>
        <p:txBody>
          <a:bodyPr/>
          <a:lstStyle/>
          <a:p>
            <a:r>
              <a:rPr lang="en-IE" dirty="0"/>
              <a:t>KENNSLUPAKKI 4 ÆFING 2: SKÆRULIÐA MARKAÐSSETNING</a:t>
            </a:r>
          </a:p>
          <a:p>
            <a:endParaRPr lang="en-IE" dirty="0"/>
          </a:p>
        </p:txBody>
      </p:sp>
      <p:sp>
        <p:nvSpPr>
          <p:cNvPr id="4" name="Text Placeholder 3">
            <a:extLst>
              <a:ext uri="{FF2B5EF4-FFF2-40B4-BE49-F238E27FC236}">
                <a16:creationId xmlns:a16="http://schemas.microsoft.com/office/drawing/2014/main" id="{1E5CC009-7066-4303-A7BE-DCF92ECA0F80}"/>
              </a:ext>
            </a:extLst>
          </p:cNvPr>
          <p:cNvSpPr>
            <a:spLocks noGrp="1"/>
          </p:cNvSpPr>
          <p:nvPr>
            <p:ph type="body" sz="quarter" idx="14"/>
          </p:nvPr>
        </p:nvSpPr>
        <p:spPr>
          <a:xfrm>
            <a:off x="22494" y="2703975"/>
            <a:ext cx="5675313" cy="2090057"/>
          </a:xfrm>
        </p:spPr>
        <p:txBody>
          <a:bodyPr/>
          <a:lstStyle/>
          <a:p>
            <a:pPr marL="800100" lvl="1" indent="-342900" algn="l">
              <a:spcBef>
                <a:spcPts val="600"/>
              </a:spcBef>
              <a:buClr>
                <a:srgbClr val="FDB613"/>
              </a:buClr>
              <a:buFontTx/>
              <a:buChar char="-"/>
            </a:pPr>
            <a:r>
              <a:rPr lang="en-IE" sz="2200" dirty="0" err="1">
                <a:solidFill>
                  <a:schemeClr val="bg1"/>
                </a:solidFill>
              </a:rPr>
              <a:t>Hagnaðist</a:t>
            </a:r>
            <a:r>
              <a:rPr lang="en-IE" sz="2200" dirty="0">
                <a:solidFill>
                  <a:schemeClr val="bg1"/>
                </a:solidFill>
              </a:rPr>
              <a:t> </a:t>
            </a:r>
            <a:r>
              <a:rPr lang="en-IE" sz="2200" dirty="0" err="1">
                <a:solidFill>
                  <a:schemeClr val="bg1"/>
                </a:solidFill>
              </a:rPr>
              <a:t>vörumerkið</a:t>
            </a:r>
            <a:r>
              <a:rPr lang="en-IE" sz="2200" dirty="0">
                <a:solidFill>
                  <a:schemeClr val="bg1"/>
                </a:solidFill>
              </a:rPr>
              <a:t>?</a:t>
            </a:r>
          </a:p>
          <a:p>
            <a:pPr marL="800100" lvl="1" indent="-342900" algn="l">
              <a:spcBef>
                <a:spcPts val="600"/>
              </a:spcBef>
              <a:buClr>
                <a:srgbClr val="FDB613"/>
              </a:buClr>
              <a:buFontTx/>
              <a:buChar char="-"/>
            </a:pPr>
            <a:r>
              <a:rPr lang="en-IE" sz="2200" dirty="0" err="1">
                <a:solidFill>
                  <a:schemeClr val="bg1"/>
                </a:solidFill>
              </a:rPr>
              <a:t>Hvernig</a:t>
            </a:r>
            <a:r>
              <a:rPr lang="en-IE" sz="2200" dirty="0">
                <a:solidFill>
                  <a:schemeClr val="bg1"/>
                </a:solidFill>
              </a:rPr>
              <a:t> </a:t>
            </a:r>
            <a:r>
              <a:rPr lang="en-IE" sz="2200" dirty="0" err="1">
                <a:solidFill>
                  <a:schemeClr val="bg1"/>
                </a:solidFill>
              </a:rPr>
              <a:t>gætir</a:t>
            </a:r>
            <a:r>
              <a:rPr lang="en-IE" sz="2200" dirty="0">
                <a:solidFill>
                  <a:schemeClr val="bg1"/>
                </a:solidFill>
              </a:rPr>
              <a:t> </a:t>
            </a:r>
            <a:r>
              <a:rPr lang="en-IE" sz="2200" dirty="0" err="1">
                <a:solidFill>
                  <a:schemeClr val="bg1"/>
                </a:solidFill>
              </a:rPr>
              <a:t>þú</a:t>
            </a:r>
            <a:r>
              <a:rPr lang="en-IE" sz="2200" dirty="0">
                <a:solidFill>
                  <a:schemeClr val="bg1"/>
                </a:solidFill>
              </a:rPr>
              <a:t> </a:t>
            </a:r>
            <a:r>
              <a:rPr lang="en-IE" sz="2200" dirty="0" err="1">
                <a:solidFill>
                  <a:schemeClr val="bg1"/>
                </a:solidFill>
              </a:rPr>
              <a:t>notað</a:t>
            </a:r>
            <a:r>
              <a:rPr lang="en-IE" sz="2200" dirty="0">
                <a:solidFill>
                  <a:schemeClr val="bg1"/>
                </a:solidFill>
              </a:rPr>
              <a:t> </a:t>
            </a:r>
            <a:r>
              <a:rPr lang="en-IE" sz="2200" dirty="0" err="1">
                <a:solidFill>
                  <a:schemeClr val="bg1"/>
                </a:solidFill>
              </a:rPr>
              <a:t>eitthvað</a:t>
            </a:r>
            <a:r>
              <a:rPr lang="en-IE" sz="2200" dirty="0">
                <a:solidFill>
                  <a:schemeClr val="bg1"/>
                </a:solidFill>
              </a:rPr>
              <a:t> </a:t>
            </a:r>
            <a:r>
              <a:rPr lang="en-IE" sz="2200" dirty="0" err="1">
                <a:solidFill>
                  <a:schemeClr val="bg1"/>
                </a:solidFill>
              </a:rPr>
              <a:t>svipað</a:t>
            </a:r>
            <a:r>
              <a:rPr lang="en-IE" sz="2200" dirty="0">
                <a:solidFill>
                  <a:schemeClr val="bg1"/>
                </a:solidFill>
              </a:rPr>
              <a:t> </a:t>
            </a:r>
            <a:r>
              <a:rPr lang="en-IE" sz="2200" dirty="0" err="1">
                <a:solidFill>
                  <a:schemeClr val="bg1"/>
                </a:solidFill>
              </a:rPr>
              <a:t>til</a:t>
            </a:r>
            <a:r>
              <a:rPr lang="en-IE" sz="2200" dirty="0">
                <a:solidFill>
                  <a:schemeClr val="bg1"/>
                </a:solidFill>
              </a:rPr>
              <a:t> </a:t>
            </a:r>
            <a:r>
              <a:rPr lang="en-IE" sz="2200" dirty="0" err="1">
                <a:solidFill>
                  <a:schemeClr val="bg1"/>
                </a:solidFill>
              </a:rPr>
              <a:t>að</a:t>
            </a:r>
            <a:r>
              <a:rPr lang="en-IE" sz="2200" dirty="0">
                <a:solidFill>
                  <a:schemeClr val="bg1"/>
                </a:solidFill>
              </a:rPr>
              <a:t> </a:t>
            </a:r>
            <a:r>
              <a:rPr lang="en-IE" sz="2200" dirty="0" err="1">
                <a:solidFill>
                  <a:schemeClr val="bg1"/>
                </a:solidFill>
              </a:rPr>
              <a:t>kynna</a:t>
            </a:r>
            <a:r>
              <a:rPr lang="en-IE" sz="2200" dirty="0">
                <a:solidFill>
                  <a:schemeClr val="bg1"/>
                </a:solidFill>
              </a:rPr>
              <a:t> </a:t>
            </a:r>
            <a:r>
              <a:rPr lang="en-IE" sz="2200" dirty="0" err="1">
                <a:solidFill>
                  <a:schemeClr val="bg1"/>
                </a:solidFill>
              </a:rPr>
              <a:t>þína</a:t>
            </a:r>
            <a:r>
              <a:rPr lang="en-IE" sz="2200" dirty="0">
                <a:solidFill>
                  <a:schemeClr val="bg1"/>
                </a:solidFill>
              </a:rPr>
              <a:t> </a:t>
            </a:r>
            <a:r>
              <a:rPr lang="en-IE" sz="2200" dirty="0" err="1">
                <a:solidFill>
                  <a:schemeClr val="bg1"/>
                </a:solidFill>
              </a:rPr>
              <a:t>ferðaþjónustu</a:t>
            </a:r>
            <a:r>
              <a:rPr lang="en-IE" sz="2200" dirty="0">
                <a:solidFill>
                  <a:schemeClr val="bg1"/>
                </a:solidFill>
              </a:rPr>
              <a:t> </a:t>
            </a:r>
            <a:r>
              <a:rPr lang="en-IE" sz="2200" dirty="0" err="1">
                <a:solidFill>
                  <a:schemeClr val="bg1"/>
                </a:solidFill>
              </a:rPr>
              <a:t>tengda</a:t>
            </a:r>
            <a:r>
              <a:rPr lang="en-IE" sz="2200" dirty="0">
                <a:solidFill>
                  <a:schemeClr val="bg1"/>
                </a:solidFill>
              </a:rPr>
              <a:t> </a:t>
            </a:r>
            <a:r>
              <a:rPr lang="en-IE" sz="2200" dirty="0" err="1">
                <a:solidFill>
                  <a:schemeClr val="bg1"/>
                </a:solidFill>
              </a:rPr>
              <a:t>poppmenningu</a:t>
            </a:r>
            <a:r>
              <a:rPr lang="en-IE" sz="2200" dirty="0">
                <a:solidFill>
                  <a:schemeClr val="bg1"/>
                </a:solidFill>
              </a:rPr>
              <a:t> og/</a:t>
            </a:r>
            <a:r>
              <a:rPr lang="en-IE" sz="2200" dirty="0" err="1">
                <a:solidFill>
                  <a:schemeClr val="bg1"/>
                </a:solidFill>
              </a:rPr>
              <a:t>eða</a:t>
            </a:r>
            <a:r>
              <a:rPr lang="en-IE" sz="2200" dirty="0">
                <a:solidFill>
                  <a:schemeClr val="bg1"/>
                </a:solidFill>
              </a:rPr>
              <a:t> </a:t>
            </a:r>
            <a:r>
              <a:rPr lang="en-IE" sz="2200" dirty="0" err="1">
                <a:solidFill>
                  <a:schemeClr val="bg1"/>
                </a:solidFill>
              </a:rPr>
              <a:t>framtíðartækifæri</a:t>
            </a:r>
            <a:r>
              <a:rPr lang="en-IE" sz="2200" dirty="0">
                <a:solidFill>
                  <a:schemeClr val="bg1"/>
                </a:solidFill>
              </a:rPr>
              <a:t>?</a:t>
            </a:r>
          </a:p>
          <a:p>
            <a:pPr marL="800100" lvl="1" indent="-342900" algn="l">
              <a:spcBef>
                <a:spcPts val="600"/>
              </a:spcBef>
              <a:buClr>
                <a:srgbClr val="FDB613"/>
              </a:buClr>
              <a:buFontTx/>
              <a:buChar char="-"/>
            </a:pPr>
            <a:r>
              <a:rPr lang="en-IE" sz="2200" dirty="0" err="1">
                <a:solidFill>
                  <a:schemeClr val="bg1"/>
                </a:solidFill>
              </a:rPr>
              <a:t>Hvaða</a:t>
            </a:r>
            <a:r>
              <a:rPr lang="en-IE" sz="2200" dirty="0">
                <a:solidFill>
                  <a:schemeClr val="bg1"/>
                </a:solidFill>
              </a:rPr>
              <a:t> </a:t>
            </a:r>
            <a:r>
              <a:rPr lang="en-IE" sz="2200" dirty="0" err="1">
                <a:solidFill>
                  <a:schemeClr val="bg1"/>
                </a:solidFill>
              </a:rPr>
              <a:t>viðburði</a:t>
            </a:r>
            <a:r>
              <a:rPr lang="en-IE" sz="2200" dirty="0">
                <a:solidFill>
                  <a:schemeClr val="bg1"/>
                </a:solidFill>
              </a:rPr>
              <a:t> </a:t>
            </a:r>
            <a:r>
              <a:rPr lang="en-IE" sz="2200" dirty="0" err="1">
                <a:solidFill>
                  <a:schemeClr val="bg1"/>
                </a:solidFill>
              </a:rPr>
              <a:t>eða</a:t>
            </a:r>
            <a:r>
              <a:rPr lang="en-IE" sz="2200" dirty="0">
                <a:solidFill>
                  <a:schemeClr val="bg1"/>
                </a:solidFill>
              </a:rPr>
              <a:t> </a:t>
            </a:r>
            <a:r>
              <a:rPr lang="en-IE" sz="2200" dirty="0" err="1">
                <a:solidFill>
                  <a:schemeClr val="bg1"/>
                </a:solidFill>
              </a:rPr>
              <a:t>herferðir</a:t>
            </a:r>
            <a:r>
              <a:rPr lang="en-IE" sz="2200" dirty="0">
                <a:solidFill>
                  <a:schemeClr val="bg1"/>
                </a:solidFill>
              </a:rPr>
              <a:t> </a:t>
            </a:r>
            <a:r>
              <a:rPr lang="en-IE" sz="2200" dirty="0" err="1">
                <a:solidFill>
                  <a:schemeClr val="bg1"/>
                </a:solidFill>
              </a:rPr>
              <a:t>gætir</a:t>
            </a:r>
            <a:r>
              <a:rPr lang="en-IE" sz="2200" dirty="0">
                <a:solidFill>
                  <a:schemeClr val="bg1"/>
                </a:solidFill>
              </a:rPr>
              <a:t> </a:t>
            </a:r>
            <a:r>
              <a:rPr lang="en-IE" sz="2200" dirty="0" err="1">
                <a:solidFill>
                  <a:schemeClr val="bg1"/>
                </a:solidFill>
              </a:rPr>
              <a:t>þú</a:t>
            </a:r>
            <a:r>
              <a:rPr lang="en-IE" sz="2200" dirty="0">
                <a:solidFill>
                  <a:schemeClr val="bg1"/>
                </a:solidFill>
              </a:rPr>
              <a:t> </a:t>
            </a:r>
            <a:r>
              <a:rPr lang="en-IE" sz="2200" dirty="0" err="1">
                <a:solidFill>
                  <a:schemeClr val="bg1"/>
                </a:solidFill>
              </a:rPr>
              <a:t>haldið</a:t>
            </a:r>
            <a:r>
              <a:rPr lang="en-IE" sz="2200" dirty="0">
                <a:solidFill>
                  <a:schemeClr val="bg1"/>
                </a:solidFill>
              </a:rPr>
              <a:t> </a:t>
            </a:r>
            <a:r>
              <a:rPr lang="en-IE" sz="2200" dirty="0" err="1">
                <a:solidFill>
                  <a:schemeClr val="bg1"/>
                </a:solidFill>
              </a:rPr>
              <a:t>til</a:t>
            </a:r>
            <a:r>
              <a:rPr lang="en-IE" sz="2200" dirty="0">
                <a:solidFill>
                  <a:schemeClr val="bg1"/>
                </a:solidFill>
              </a:rPr>
              <a:t> </a:t>
            </a:r>
            <a:r>
              <a:rPr lang="en-IE" sz="2200" dirty="0" err="1">
                <a:solidFill>
                  <a:schemeClr val="bg1"/>
                </a:solidFill>
              </a:rPr>
              <a:t>að</a:t>
            </a:r>
            <a:r>
              <a:rPr lang="en-IE" sz="2200" dirty="0">
                <a:solidFill>
                  <a:schemeClr val="bg1"/>
                </a:solidFill>
              </a:rPr>
              <a:t> </a:t>
            </a:r>
            <a:r>
              <a:rPr lang="en-IE" sz="2200" dirty="0" err="1">
                <a:solidFill>
                  <a:schemeClr val="bg1"/>
                </a:solidFill>
              </a:rPr>
              <a:t>kynna</a:t>
            </a:r>
            <a:r>
              <a:rPr lang="en-IE" sz="2200" dirty="0">
                <a:solidFill>
                  <a:schemeClr val="bg1"/>
                </a:solidFill>
              </a:rPr>
              <a:t> </a:t>
            </a:r>
            <a:r>
              <a:rPr lang="en-IE" sz="2200" dirty="0" err="1">
                <a:solidFill>
                  <a:schemeClr val="bg1"/>
                </a:solidFill>
              </a:rPr>
              <a:t>upplifunina</a:t>
            </a:r>
            <a:r>
              <a:rPr lang="en-IE" sz="2200" dirty="0">
                <a:solidFill>
                  <a:schemeClr val="bg1"/>
                </a:solidFill>
              </a:rPr>
              <a:t> </a:t>
            </a:r>
            <a:r>
              <a:rPr lang="en-IE" sz="2200" dirty="0" err="1">
                <a:solidFill>
                  <a:schemeClr val="bg1"/>
                </a:solidFill>
              </a:rPr>
              <a:t>sem</a:t>
            </a:r>
            <a:r>
              <a:rPr lang="en-IE" sz="2200" dirty="0">
                <a:solidFill>
                  <a:schemeClr val="bg1"/>
                </a:solidFill>
              </a:rPr>
              <a:t> </a:t>
            </a:r>
            <a:r>
              <a:rPr lang="en-IE" sz="2200" dirty="0" err="1">
                <a:solidFill>
                  <a:schemeClr val="bg1"/>
                </a:solidFill>
              </a:rPr>
              <a:t>þú</a:t>
            </a:r>
            <a:r>
              <a:rPr lang="en-IE" sz="2200" dirty="0">
                <a:solidFill>
                  <a:schemeClr val="bg1"/>
                </a:solidFill>
              </a:rPr>
              <a:t> </a:t>
            </a:r>
            <a:r>
              <a:rPr lang="en-IE" sz="2200" dirty="0" err="1">
                <a:solidFill>
                  <a:schemeClr val="bg1"/>
                </a:solidFill>
              </a:rPr>
              <a:t>ert</a:t>
            </a:r>
            <a:r>
              <a:rPr lang="en-IE" sz="2200" dirty="0">
                <a:solidFill>
                  <a:schemeClr val="bg1"/>
                </a:solidFill>
              </a:rPr>
              <a:t> </a:t>
            </a:r>
            <a:r>
              <a:rPr lang="en-IE" sz="2200" dirty="0" err="1">
                <a:solidFill>
                  <a:schemeClr val="bg1"/>
                </a:solidFill>
              </a:rPr>
              <a:t>að</a:t>
            </a:r>
            <a:r>
              <a:rPr lang="en-IE" sz="2200" dirty="0">
                <a:solidFill>
                  <a:schemeClr val="bg1"/>
                </a:solidFill>
              </a:rPr>
              <a:t> </a:t>
            </a:r>
            <a:r>
              <a:rPr lang="en-IE" sz="2200" dirty="0" err="1">
                <a:solidFill>
                  <a:schemeClr val="bg1"/>
                </a:solidFill>
              </a:rPr>
              <a:t>bjóða</a:t>
            </a:r>
            <a:r>
              <a:rPr lang="en-IE" sz="2200" dirty="0">
                <a:solidFill>
                  <a:schemeClr val="bg1"/>
                </a:solidFill>
              </a:rPr>
              <a:t> </a:t>
            </a:r>
            <a:r>
              <a:rPr lang="en-IE" sz="2200" dirty="0" err="1">
                <a:solidFill>
                  <a:schemeClr val="bg1"/>
                </a:solidFill>
              </a:rPr>
              <a:t>upp</a:t>
            </a:r>
            <a:r>
              <a:rPr lang="en-IE" sz="2200" dirty="0">
                <a:solidFill>
                  <a:schemeClr val="bg1"/>
                </a:solidFill>
              </a:rPr>
              <a:t> á </a:t>
            </a:r>
            <a:r>
              <a:rPr lang="en-IE" sz="2200" dirty="0" err="1">
                <a:solidFill>
                  <a:schemeClr val="bg1"/>
                </a:solidFill>
              </a:rPr>
              <a:t>eða</a:t>
            </a:r>
            <a:r>
              <a:rPr lang="en-IE" sz="2200" dirty="0">
                <a:solidFill>
                  <a:schemeClr val="bg1"/>
                </a:solidFill>
              </a:rPr>
              <a:t> </a:t>
            </a:r>
            <a:r>
              <a:rPr lang="en-IE" sz="2200" dirty="0" err="1">
                <a:solidFill>
                  <a:schemeClr val="bg1"/>
                </a:solidFill>
              </a:rPr>
              <a:t>ferðamannastað</a:t>
            </a:r>
            <a:r>
              <a:rPr lang="en-IE" sz="2200" dirty="0">
                <a:solidFill>
                  <a:schemeClr val="bg1"/>
                </a:solidFill>
              </a:rPr>
              <a:t>/</a:t>
            </a:r>
            <a:r>
              <a:rPr lang="en-IE" sz="2200" dirty="0" err="1">
                <a:solidFill>
                  <a:schemeClr val="bg1"/>
                </a:solidFill>
              </a:rPr>
              <a:t>svæði</a:t>
            </a:r>
            <a:r>
              <a:rPr lang="en-IE" sz="2200" dirty="0">
                <a:solidFill>
                  <a:schemeClr val="bg1"/>
                </a:solidFill>
              </a:rPr>
              <a:t> </a:t>
            </a:r>
            <a:r>
              <a:rPr lang="en-IE" sz="2200" dirty="0" err="1">
                <a:solidFill>
                  <a:schemeClr val="bg1"/>
                </a:solidFill>
              </a:rPr>
              <a:t>tengt</a:t>
            </a:r>
            <a:r>
              <a:rPr lang="en-IE" sz="2200" dirty="0">
                <a:solidFill>
                  <a:schemeClr val="bg1"/>
                </a:solidFill>
              </a:rPr>
              <a:t> </a:t>
            </a:r>
            <a:r>
              <a:rPr lang="en-IE" sz="2200" dirty="0" err="1">
                <a:solidFill>
                  <a:schemeClr val="bg1"/>
                </a:solidFill>
              </a:rPr>
              <a:t>poppmenningu</a:t>
            </a:r>
            <a:r>
              <a:rPr lang="en-IE" sz="2200" dirty="0">
                <a:solidFill>
                  <a:schemeClr val="bg1"/>
                </a:solidFill>
              </a:rPr>
              <a:t>?</a:t>
            </a:r>
          </a:p>
          <a:p>
            <a:endParaRPr lang="en-IE" sz="2200" dirty="0"/>
          </a:p>
        </p:txBody>
      </p:sp>
      <p:pic>
        <p:nvPicPr>
          <p:cNvPr id="5" name="Picture Placeholder 4">
            <a:extLst>
              <a:ext uri="{FF2B5EF4-FFF2-40B4-BE49-F238E27FC236}">
                <a16:creationId xmlns:a16="http://schemas.microsoft.com/office/drawing/2014/main" id="{721B4A21-51F8-4AB3-9BFE-6A2BE81EA96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834063" y="-34925"/>
            <a:ext cx="5675312" cy="6858000"/>
          </a:xfrm>
          <a:custGeom>
            <a:avLst/>
            <a:gdLst>
              <a:gd name="connsiteX0" fmla="*/ 0 w 5675313"/>
              <a:gd name="connsiteY0" fmla="*/ 0 h 6858000"/>
              <a:gd name="connsiteX1" fmla="*/ 5675313 w 5675313"/>
              <a:gd name="connsiteY1" fmla="*/ 0 h 6858000"/>
              <a:gd name="connsiteX2" fmla="*/ 5675313 w 5675313"/>
              <a:gd name="connsiteY2" fmla="*/ 6858000 h 6858000"/>
              <a:gd name="connsiteX3" fmla="*/ 0 w 5675313"/>
              <a:gd name="connsiteY3" fmla="*/ 6858000 h 6858000"/>
              <a:gd name="connsiteX4" fmla="*/ 0 w 5675313"/>
              <a:gd name="connsiteY4" fmla="*/ 3082177 h 6858000"/>
              <a:gd name="connsiteX5" fmla="*/ 1808066 w 5675313"/>
              <a:gd name="connsiteY5" fmla="*/ 3082177 h 6858000"/>
              <a:gd name="connsiteX6" fmla="*/ 1808066 w 5675313"/>
              <a:gd name="connsiteY6" fmla="*/ 874591 h 6858000"/>
              <a:gd name="connsiteX7" fmla="*/ 0 w 5675313"/>
              <a:gd name="connsiteY7" fmla="*/ 8745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5313" h="6858000">
                <a:moveTo>
                  <a:pt x="0" y="0"/>
                </a:moveTo>
                <a:lnTo>
                  <a:pt x="5675313" y="0"/>
                </a:lnTo>
                <a:lnTo>
                  <a:pt x="5675313" y="6858000"/>
                </a:lnTo>
                <a:lnTo>
                  <a:pt x="0" y="6858000"/>
                </a:lnTo>
                <a:lnTo>
                  <a:pt x="0" y="3082177"/>
                </a:lnTo>
                <a:lnTo>
                  <a:pt x="1808066" y="3082177"/>
                </a:lnTo>
                <a:lnTo>
                  <a:pt x="1808066" y="874591"/>
                </a:lnTo>
                <a:lnTo>
                  <a:pt x="0" y="874591"/>
                </a:lnTo>
                <a:close/>
              </a:path>
            </a:pathLst>
          </a:custGeom>
        </p:spPr>
      </p:pic>
    </p:spTree>
    <p:extLst>
      <p:ext uri="{BB962C8B-B14F-4D97-AF65-F5344CB8AC3E}">
        <p14:creationId xmlns:p14="http://schemas.microsoft.com/office/powerpoint/2010/main" val="3410018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0DD96D-6BF6-D54B-A106-3305D0491497}"/>
              </a:ext>
            </a:extLst>
          </p:cNvPr>
          <p:cNvSpPr>
            <a:spLocks noGrp="1"/>
          </p:cNvSpPr>
          <p:nvPr>
            <p:ph type="body" sz="quarter" idx="13"/>
          </p:nvPr>
        </p:nvSpPr>
        <p:spPr>
          <a:xfrm>
            <a:off x="388092" y="3200400"/>
            <a:ext cx="4556047" cy="2849526"/>
          </a:xfrm>
        </p:spPr>
        <p:txBody>
          <a:bodyPr>
            <a:normAutofit fontScale="92500" lnSpcReduction="20000"/>
          </a:bodyPr>
          <a:lstStyle/>
          <a:p>
            <a:pPr algn="ctr"/>
            <a:r>
              <a:rPr lang="en-US" dirty="0"/>
              <a:t>NÆST: </a:t>
            </a:r>
            <a:r>
              <a:rPr lang="en-US" dirty="0" err="1"/>
              <a:t>Kennslupakki</a:t>
            </a:r>
            <a:r>
              <a:rPr lang="en-US" dirty="0"/>
              <a:t> 5 </a:t>
            </a:r>
            <a:r>
              <a:rPr lang="en-US" dirty="0" err="1"/>
              <a:t>Tekið</a:t>
            </a:r>
            <a:r>
              <a:rPr lang="en-US" dirty="0"/>
              <a:t> á </a:t>
            </a:r>
            <a:r>
              <a:rPr lang="en-US" dirty="0" err="1"/>
              <a:t>nokkrum</a:t>
            </a:r>
            <a:r>
              <a:rPr lang="en-US" dirty="0"/>
              <a:t> </a:t>
            </a:r>
            <a:r>
              <a:rPr lang="en-US"/>
              <a:t>helstu</a:t>
            </a:r>
            <a:r>
              <a:rPr lang="en-US" dirty="0"/>
              <a:t> </a:t>
            </a:r>
            <a:r>
              <a:rPr lang="en-US" dirty="0" err="1"/>
              <a:t>áskorunum</a:t>
            </a:r>
            <a:endParaRPr lang="en-US" dirty="0"/>
          </a:p>
          <a:p>
            <a:endParaRPr lang="en-US" sz="2300" dirty="0"/>
          </a:p>
          <a:p>
            <a:pPr algn="r"/>
            <a:r>
              <a:rPr lang="en-US" sz="2300" dirty="0"/>
              <a:t>(</a:t>
            </a:r>
            <a:r>
              <a:rPr lang="en-US" sz="2300" dirty="0" err="1"/>
              <a:t>Eins</a:t>
            </a:r>
            <a:r>
              <a:rPr lang="en-US" sz="2300" dirty="0"/>
              <a:t> og </a:t>
            </a:r>
            <a:r>
              <a:rPr lang="en-US" sz="2300" dirty="0" err="1"/>
              <a:t>við</a:t>
            </a:r>
            <a:r>
              <a:rPr lang="en-US" sz="2300" dirty="0"/>
              <a:t> </a:t>
            </a:r>
            <a:r>
              <a:rPr lang="en-US" sz="2300" dirty="0" err="1"/>
              <a:t>höfum</a:t>
            </a:r>
            <a:r>
              <a:rPr lang="en-US" sz="2300" dirty="0"/>
              <a:t> </a:t>
            </a:r>
            <a:r>
              <a:rPr lang="en-US" sz="2300" dirty="0" err="1"/>
              <a:t>lært</a:t>
            </a:r>
            <a:r>
              <a:rPr lang="en-US" sz="2300" dirty="0"/>
              <a:t> </a:t>
            </a:r>
            <a:r>
              <a:rPr lang="en-US" sz="2300" dirty="0" err="1"/>
              <a:t>þá</a:t>
            </a:r>
            <a:r>
              <a:rPr lang="en-US" sz="2300" dirty="0"/>
              <a:t> </a:t>
            </a:r>
            <a:r>
              <a:rPr lang="en-US" sz="2300" dirty="0" err="1"/>
              <a:t>býður</a:t>
            </a:r>
            <a:r>
              <a:rPr lang="en-US" sz="2300" dirty="0"/>
              <a:t> </a:t>
            </a:r>
            <a:r>
              <a:rPr lang="en-US" sz="2300" dirty="0" err="1"/>
              <a:t>ferðaþjónusta</a:t>
            </a:r>
            <a:r>
              <a:rPr lang="en-US" sz="2300" dirty="0"/>
              <a:t> </a:t>
            </a:r>
            <a:r>
              <a:rPr lang="en-US" sz="2300" dirty="0" err="1"/>
              <a:t>tengd</a:t>
            </a:r>
            <a:r>
              <a:rPr lang="en-US" sz="2300" dirty="0"/>
              <a:t> </a:t>
            </a:r>
            <a:r>
              <a:rPr lang="en-US" sz="2300" dirty="0" err="1"/>
              <a:t>poppmenningu</a:t>
            </a:r>
            <a:r>
              <a:rPr lang="en-US" sz="2300" dirty="0"/>
              <a:t> </a:t>
            </a:r>
            <a:r>
              <a:rPr lang="en-US" sz="2300" dirty="0" err="1"/>
              <a:t>upp</a:t>
            </a:r>
            <a:r>
              <a:rPr lang="en-US" sz="2300" dirty="0"/>
              <a:t> á </a:t>
            </a:r>
            <a:r>
              <a:rPr lang="en-US" sz="2300" dirty="0" err="1"/>
              <a:t>mörg</a:t>
            </a:r>
            <a:r>
              <a:rPr lang="en-US" sz="2300" dirty="0"/>
              <a:t> </a:t>
            </a:r>
            <a:r>
              <a:rPr lang="en-US" sz="2300" dirty="0" err="1"/>
              <a:t>tækifæri</a:t>
            </a:r>
            <a:r>
              <a:rPr lang="en-US" sz="2300" dirty="0"/>
              <a:t> </a:t>
            </a:r>
            <a:r>
              <a:rPr lang="en-US" sz="2300" dirty="0" err="1"/>
              <a:t>en</a:t>
            </a:r>
            <a:r>
              <a:rPr lang="en-US" sz="2300" dirty="0"/>
              <a:t> </a:t>
            </a:r>
            <a:r>
              <a:rPr lang="en-US" sz="2300" dirty="0" err="1"/>
              <a:t>það</a:t>
            </a:r>
            <a:r>
              <a:rPr lang="en-US" sz="2300" dirty="0"/>
              <a:t> </a:t>
            </a:r>
            <a:r>
              <a:rPr lang="en-US" sz="2300" dirty="0" err="1"/>
              <a:t>eru</a:t>
            </a:r>
            <a:r>
              <a:rPr lang="en-US" sz="2300" dirty="0"/>
              <a:t> </a:t>
            </a:r>
            <a:r>
              <a:rPr lang="en-US" sz="2300" dirty="0" err="1"/>
              <a:t>líka</a:t>
            </a:r>
            <a:r>
              <a:rPr lang="en-US" sz="2300" dirty="0"/>
              <a:t> </a:t>
            </a:r>
            <a:r>
              <a:rPr lang="en-US" sz="2300" dirty="0" err="1"/>
              <a:t>áskoranir</a:t>
            </a:r>
            <a:r>
              <a:rPr lang="en-US" sz="2300" dirty="0"/>
              <a:t>. </a:t>
            </a:r>
            <a:r>
              <a:rPr lang="en-US" sz="2300" dirty="0" err="1"/>
              <a:t>Verðu</a:t>
            </a:r>
            <a:r>
              <a:rPr lang="en-US" sz="2300" dirty="0"/>
              <a:t> </a:t>
            </a:r>
            <a:r>
              <a:rPr lang="en-US" sz="2300" dirty="0" err="1"/>
              <a:t>með</a:t>
            </a:r>
            <a:r>
              <a:rPr lang="en-US" sz="2300" dirty="0"/>
              <a:t> </a:t>
            </a:r>
            <a:r>
              <a:rPr lang="en-US" sz="2300" dirty="0" err="1"/>
              <a:t>okkur</a:t>
            </a:r>
            <a:r>
              <a:rPr lang="en-US" sz="2300" dirty="0"/>
              <a:t> í </a:t>
            </a:r>
            <a:r>
              <a:rPr lang="en-US" sz="2300" dirty="0" err="1"/>
              <a:t>pakka</a:t>
            </a:r>
            <a:r>
              <a:rPr lang="en-US" sz="2300" dirty="0"/>
              <a:t> 5 </a:t>
            </a:r>
            <a:r>
              <a:rPr lang="en-US" sz="2300" dirty="0" err="1"/>
              <a:t>til</a:t>
            </a:r>
            <a:r>
              <a:rPr lang="en-US" sz="2300" dirty="0"/>
              <a:t> </a:t>
            </a:r>
            <a:r>
              <a:rPr lang="en-US" sz="2300" dirty="0" err="1"/>
              <a:t>að</a:t>
            </a:r>
            <a:r>
              <a:rPr lang="en-US" sz="2300" dirty="0"/>
              <a:t> </a:t>
            </a:r>
            <a:r>
              <a:rPr lang="en-US" sz="2300" dirty="0" err="1"/>
              <a:t>læra</a:t>
            </a:r>
            <a:r>
              <a:rPr lang="en-US" sz="2300" dirty="0"/>
              <a:t> </a:t>
            </a:r>
            <a:r>
              <a:rPr lang="en-US" sz="2300" dirty="0" err="1"/>
              <a:t>meira</a:t>
            </a:r>
            <a:r>
              <a:rPr lang="en-US" sz="2300" dirty="0"/>
              <a:t> um </a:t>
            </a:r>
            <a:r>
              <a:rPr lang="en-US" sz="2300" dirty="0" err="1"/>
              <a:t>þær</a:t>
            </a:r>
            <a:r>
              <a:rPr lang="en-US" sz="2300" dirty="0"/>
              <a:t>.)</a:t>
            </a:r>
          </a:p>
        </p:txBody>
      </p:sp>
      <p:sp>
        <p:nvSpPr>
          <p:cNvPr id="4" name="Picture Placeholder 3">
            <a:extLst>
              <a:ext uri="{FF2B5EF4-FFF2-40B4-BE49-F238E27FC236}">
                <a16:creationId xmlns:a16="http://schemas.microsoft.com/office/drawing/2014/main" id="{02E59309-254A-4DFE-A18E-3D68EE602109}"/>
              </a:ext>
            </a:extLst>
          </p:cNvPr>
          <p:cNvSpPr>
            <a:spLocks noGrp="1"/>
          </p:cNvSpPr>
          <p:nvPr>
            <p:ph type="pic" sz="quarter" idx="10"/>
          </p:nvPr>
        </p:nvSpPr>
        <p:spPr/>
      </p:sp>
      <p:pic>
        <p:nvPicPr>
          <p:cNvPr id="6" name="Picture Placeholder 21" descr="A group of people standing next to a waterfall&#10;&#10;Description automatically generated with medium confidence">
            <a:extLst>
              <a:ext uri="{FF2B5EF4-FFF2-40B4-BE49-F238E27FC236}">
                <a16:creationId xmlns:a16="http://schemas.microsoft.com/office/drawing/2014/main" id="{2EA76A42-38E9-44E6-81BE-5A085F3F9C8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237" y="5323"/>
            <a:ext cx="12192000" cy="6858000"/>
          </a:xfrm>
          <a:custGeom>
            <a:avLst/>
            <a:gdLst>
              <a:gd name="connsiteX0" fmla="*/ 0 w 12198238"/>
              <a:gd name="connsiteY0" fmla="*/ 0 h 6858000"/>
              <a:gd name="connsiteX1" fmla="*/ 12198238 w 12198238"/>
              <a:gd name="connsiteY1" fmla="*/ 0 h 6858000"/>
              <a:gd name="connsiteX2" fmla="*/ 12198238 w 12198238"/>
              <a:gd name="connsiteY2" fmla="*/ 6858000 h 6858000"/>
              <a:gd name="connsiteX3" fmla="*/ 0 w 12198238"/>
              <a:gd name="connsiteY3" fmla="*/ 6858000 h 6858000"/>
              <a:gd name="connsiteX4" fmla="*/ 0 w 12198238"/>
              <a:gd name="connsiteY4" fmla="*/ 6078975 h 6858000"/>
              <a:gd name="connsiteX5" fmla="*/ 5197998 w 12198238"/>
              <a:gd name="connsiteY5" fmla="*/ 6078975 h 6858000"/>
              <a:gd name="connsiteX6" fmla="*/ 5197998 w 12198238"/>
              <a:gd name="connsiteY6" fmla="*/ 3048000 h 6858000"/>
              <a:gd name="connsiteX7" fmla="*/ 0 w 12198238"/>
              <a:gd name="connsiteY7" fmla="*/ 304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238" h="6858000">
                <a:moveTo>
                  <a:pt x="0" y="0"/>
                </a:moveTo>
                <a:lnTo>
                  <a:pt x="12198238" y="0"/>
                </a:lnTo>
                <a:lnTo>
                  <a:pt x="12198238" y="6858000"/>
                </a:lnTo>
                <a:lnTo>
                  <a:pt x="0" y="6858000"/>
                </a:lnTo>
                <a:lnTo>
                  <a:pt x="0" y="6078975"/>
                </a:lnTo>
                <a:lnTo>
                  <a:pt x="5197998" y="6078975"/>
                </a:lnTo>
                <a:lnTo>
                  <a:pt x="5197998" y="3048000"/>
                </a:lnTo>
                <a:lnTo>
                  <a:pt x="0" y="3048000"/>
                </a:lnTo>
                <a:close/>
              </a:path>
            </a:pathLst>
          </a:custGeom>
          <a:ln>
            <a:noFill/>
          </a:ln>
        </p:spPr>
      </p:pic>
    </p:spTree>
    <p:extLst>
      <p:ext uri="{BB962C8B-B14F-4D97-AF65-F5344CB8AC3E}">
        <p14:creationId xmlns:p14="http://schemas.microsoft.com/office/powerpoint/2010/main" val="201631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F07B4B-04F5-4B11-B68E-23659C5D2F8E}"/>
              </a:ext>
            </a:extLst>
          </p:cNvPr>
          <p:cNvSpPr>
            <a:spLocks noGrp="1"/>
          </p:cNvSpPr>
          <p:nvPr>
            <p:ph type="body" sz="quarter" idx="13"/>
          </p:nvPr>
        </p:nvSpPr>
        <p:spPr>
          <a:xfrm>
            <a:off x="73891" y="936395"/>
            <a:ext cx="3372694" cy="3297980"/>
          </a:xfrm>
        </p:spPr>
        <p:txBody>
          <a:bodyPr>
            <a:normAutofit fontScale="92500"/>
          </a:bodyPr>
          <a:lstStyle/>
          <a:p>
            <a:r>
              <a:rPr lang="en-IE" dirty="0" err="1"/>
              <a:t>Ferðaþjónusta</a:t>
            </a:r>
            <a:r>
              <a:rPr lang="en-IE" dirty="0"/>
              <a:t> </a:t>
            </a:r>
            <a:r>
              <a:rPr lang="en-IE" dirty="0" err="1"/>
              <a:t>tengd</a:t>
            </a:r>
            <a:r>
              <a:rPr lang="en-IE" dirty="0"/>
              <a:t> </a:t>
            </a:r>
            <a:r>
              <a:rPr lang="en-IE" dirty="0" err="1"/>
              <a:t>poppmenningu</a:t>
            </a:r>
            <a:r>
              <a:rPr lang="en-IE" dirty="0"/>
              <a:t> </a:t>
            </a:r>
            <a:r>
              <a:rPr lang="en-IE" dirty="0" err="1"/>
              <a:t>þarfnast</a:t>
            </a:r>
            <a:r>
              <a:rPr lang="en-IE" dirty="0"/>
              <a:t> </a:t>
            </a:r>
            <a:r>
              <a:rPr lang="en-IE" dirty="0" err="1"/>
              <a:t>sérstakrar</a:t>
            </a:r>
            <a:r>
              <a:rPr lang="en-IE" dirty="0"/>
              <a:t> </a:t>
            </a:r>
            <a:r>
              <a:rPr lang="en-IE" dirty="0" err="1"/>
              <a:t>blöndu</a:t>
            </a:r>
            <a:r>
              <a:rPr lang="en-IE" dirty="0"/>
              <a:t> </a:t>
            </a:r>
            <a:r>
              <a:rPr lang="en-IE" dirty="0" err="1"/>
              <a:t>markaðssetningar</a:t>
            </a:r>
            <a:endParaRPr lang="en-IE" dirty="0"/>
          </a:p>
        </p:txBody>
      </p:sp>
      <p:sp>
        <p:nvSpPr>
          <p:cNvPr id="3" name="Text Placeholder 2">
            <a:extLst>
              <a:ext uri="{FF2B5EF4-FFF2-40B4-BE49-F238E27FC236}">
                <a16:creationId xmlns:a16="http://schemas.microsoft.com/office/drawing/2014/main" id="{7AFECD65-5A61-4F21-8B73-7395AEA547B7}"/>
              </a:ext>
            </a:extLst>
          </p:cNvPr>
          <p:cNvSpPr>
            <a:spLocks noGrp="1"/>
          </p:cNvSpPr>
          <p:nvPr>
            <p:ph type="body" sz="quarter" idx="14"/>
          </p:nvPr>
        </p:nvSpPr>
        <p:spPr>
          <a:xfrm>
            <a:off x="247651" y="4606824"/>
            <a:ext cx="10401300" cy="2144957"/>
          </a:xfrm>
        </p:spPr>
        <p:txBody>
          <a:bodyPr/>
          <a:lstStyle/>
          <a:p>
            <a:r>
              <a:rPr lang="en-US" dirty="0" err="1"/>
              <a:t>Með</a:t>
            </a:r>
            <a:r>
              <a:rPr lang="en-US" dirty="0"/>
              <a:t> </a:t>
            </a:r>
            <a:r>
              <a:rPr lang="en-US" dirty="0" err="1"/>
              <a:t>tilkomu</a:t>
            </a:r>
            <a:r>
              <a:rPr lang="en-US" dirty="0"/>
              <a:t> </a:t>
            </a:r>
            <a:r>
              <a:rPr lang="en-US" dirty="0" err="1"/>
              <a:t>samfélagsmiðla</a:t>
            </a:r>
            <a:r>
              <a:rPr lang="en-US" dirty="0"/>
              <a:t> </a:t>
            </a:r>
            <a:r>
              <a:rPr lang="en-US" dirty="0" err="1"/>
              <a:t>breiðast</a:t>
            </a:r>
            <a:r>
              <a:rPr lang="en-US" dirty="0"/>
              <a:t> </a:t>
            </a:r>
            <a:r>
              <a:rPr lang="en-US" dirty="0" err="1"/>
              <a:t>nýjungar</a:t>
            </a:r>
            <a:r>
              <a:rPr lang="en-US" dirty="0"/>
              <a:t> í </a:t>
            </a:r>
            <a:r>
              <a:rPr lang="en-US" dirty="0" err="1"/>
              <a:t>poppmenningu</a:t>
            </a:r>
            <a:r>
              <a:rPr lang="en-US" dirty="0"/>
              <a:t> </a:t>
            </a:r>
            <a:r>
              <a:rPr lang="en-US" dirty="0" err="1"/>
              <a:t>hraðar</a:t>
            </a:r>
            <a:r>
              <a:rPr lang="en-US" dirty="0"/>
              <a:t> </a:t>
            </a:r>
            <a:r>
              <a:rPr lang="en-US" dirty="0" err="1"/>
              <a:t>út</a:t>
            </a:r>
            <a:r>
              <a:rPr lang="en-US" dirty="0"/>
              <a:t> </a:t>
            </a:r>
            <a:r>
              <a:rPr lang="en-US" dirty="0" err="1"/>
              <a:t>en</a:t>
            </a:r>
            <a:r>
              <a:rPr lang="en-US" dirty="0"/>
              <a:t> </a:t>
            </a:r>
            <a:r>
              <a:rPr lang="en-US" dirty="0" err="1"/>
              <a:t>nokkru</a:t>
            </a:r>
            <a:r>
              <a:rPr lang="en-US" dirty="0"/>
              <a:t> </a:t>
            </a:r>
            <a:r>
              <a:rPr lang="en-US" dirty="0" err="1"/>
              <a:t>sinni</a:t>
            </a:r>
            <a:r>
              <a:rPr lang="en-US" dirty="0"/>
              <a:t> </a:t>
            </a:r>
            <a:r>
              <a:rPr lang="en-US" dirty="0" err="1"/>
              <a:t>fyrr</a:t>
            </a:r>
            <a:r>
              <a:rPr lang="en-US" dirty="0"/>
              <a:t>. </a:t>
            </a:r>
            <a:r>
              <a:rPr lang="en-US" dirty="0" err="1"/>
              <a:t>En</a:t>
            </a:r>
            <a:r>
              <a:rPr lang="en-US" dirty="0"/>
              <a:t> </a:t>
            </a:r>
            <a:r>
              <a:rPr lang="en-US" dirty="0" err="1"/>
              <a:t>samband</a:t>
            </a:r>
            <a:r>
              <a:rPr lang="en-US" dirty="0"/>
              <a:t> </a:t>
            </a:r>
            <a:r>
              <a:rPr lang="en-US" dirty="0" err="1"/>
              <a:t>poppmenningar</a:t>
            </a:r>
            <a:r>
              <a:rPr lang="en-US" dirty="0"/>
              <a:t> og </a:t>
            </a:r>
            <a:r>
              <a:rPr lang="en-US" dirty="0" err="1"/>
              <a:t>markaðssetningar</a:t>
            </a:r>
            <a:r>
              <a:rPr lang="en-US" dirty="0"/>
              <a:t> </a:t>
            </a:r>
            <a:r>
              <a:rPr lang="en-US" dirty="0" err="1"/>
              <a:t>er</a:t>
            </a:r>
            <a:r>
              <a:rPr lang="en-US" dirty="0"/>
              <a:t> </a:t>
            </a:r>
            <a:r>
              <a:rPr lang="en-US" dirty="0" err="1"/>
              <a:t>ekki</a:t>
            </a:r>
            <a:r>
              <a:rPr lang="en-US" dirty="0"/>
              <a:t> </a:t>
            </a:r>
            <a:r>
              <a:rPr lang="en-US" dirty="0" err="1"/>
              <a:t>nýtt</a:t>
            </a:r>
            <a:r>
              <a:rPr lang="en-US" dirty="0"/>
              <a:t> </a:t>
            </a:r>
            <a:r>
              <a:rPr lang="en-US" dirty="0" err="1"/>
              <a:t>af</a:t>
            </a:r>
            <a:r>
              <a:rPr lang="en-US" dirty="0"/>
              <a:t> </a:t>
            </a:r>
            <a:r>
              <a:rPr lang="en-US" dirty="0" err="1"/>
              <a:t>nálinni</a:t>
            </a:r>
            <a:r>
              <a:rPr lang="en-US" dirty="0"/>
              <a:t>. </a:t>
            </a:r>
            <a:r>
              <a:rPr lang="en-US" dirty="0" err="1"/>
              <a:t>Viðskipta</a:t>
            </a:r>
            <a:r>
              <a:rPr lang="en-US" dirty="0"/>
              <a:t>- og </a:t>
            </a:r>
            <a:r>
              <a:rPr lang="en-US" dirty="0" err="1"/>
              <a:t>markaðstækifærin</a:t>
            </a:r>
            <a:r>
              <a:rPr lang="en-US" dirty="0"/>
              <a:t> </a:t>
            </a:r>
            <a:r>
              <a:rPr lang="en-US" dirty="0" err="1"/>
              <a:t>eru</a:t>
            </a:r>
            <a:r>
              <a:rPr lang="en-US" dirty="0"/>
              <a:t> </a:t>
            </a:r>
            <a:r>
              <a:rPr lang="en-US" dirty="0" err="1"/>
              <a:t>óteljandi</a:t>
            </a:r>
            <a:r>
              <a:rPr lang="en-US" dirty="0"/>
              <a:t> og </a:t>
            </a:r>
            <a:r>
              <a:rPr lang="en-US" dirty="0" err="1"/>
              <a:t>má</a:t>
            </a:r>
            <a:r>
              <a:rPr lang="en-US" dirty="0"/>
              <a:t> </a:t>
            </a:r>
            <a:r>
              <a:rPr lang="en-US" dirty="0" err="1"/>
              <a:t>þar</a:t>
            </a:r>
            <a:r>
              <a:rPr lang="en-US" dirty="0"/>
              <a:t> </a:t>
            </a:r>
            <a:r>
              <a:rPr lang="en-US" dirty="0" err="1"/>
              <a:t>nefna</a:t>
            </a:r>
            <a:r>
              <a:rPr lang="en-US" dirty="0"/>
              <a:t> </a:t>
            </a:r>
            <a:r>
              <a:rPr lang="en-US" dirty="0" err="1"/>
              <a:t>ferðir</a:t>
            </a:r>
            <a:r>
              <a:rPr lang="en-US" dirty="0"/>
              <a:t> </a:t>
            </a:r>
            <a:r>
              <a:rPr lang="en-US" dirty="0" err="1"/>
              <a:t>innblásnar</a:t>
            </a:r>
            <a:r>
              <a:rPr lang="en-US" dirty="0"/>
              <a:t> </a:t>
            </a:r>
            <a:r>
              <a:rPr lang="en-US" dirty="0" err="1"/>
              <a:t>af</a:t>
            </a:r>
            <a:r>
              <a:rPr lang="en-US" dirty="0"/>
              <a:t> Game of Thrones, Harry Potter </a:t>
            </a:r>
            <a:r>
              <a:rPr lang="en-US" dirty="0" err="1"/>
              <a:t>minjagripi</a:t>
            </a:r>
            <a:r>
              <a:rPr lang="en-US" dirty="0"/>
              <a:t>, og </a:t>
            </a:r>
            <a:r>
              <a:rPr lang="en-US" dirty="0" err="1"/>
              <a:t>veislur</a:t>
            </a:r>
            <a:r>
              <a:rPr lang="en-US" dirty="0"/>
              <a:t> í </a:t>
            </a:r>
            <a:r>
              <a:rPr lang="en-US" dirty="0" err="1"/>
              <a:t>anda</a:t>
            </a:r>
            <a:r>
              <a:rPr lang="en-US" dirty="0"/>
              <a:t> Great Gatsby.</a:t>
            </a:r>
            <a:endParaRPr lang="en-IE" dirty="0"/>
          </a:p>
        </p:txBody>
      </p:sp>
      <p:pic>
        <p:nvPicPr>
          <p:cNvPr id="7" name="Picture Placeholder 6" descr="A picture containing text, clipart&#10;&#10;Description automatically generated">
            <a:extLst>
              <a:ext uri="{FF2B5EF4-FFF2-40B4-BE49-F238E27FC236}">
                <a16:creationId xmlns:a16="http://schemas.microsoft.com/office/drawing/2014/main" id="{183ECD51-5DCC-4D34-968E-224445D5AF2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 xmlns:a1611="http://schemas.microsoft.com/office/drawing/2016/11/main" r:id="rId3"/>
              </a:ext>
            </a:extLst>
          </a:blip>
          <a:srcRect/>
          <a:stretch>
            <a:fillRect/>
          </a:stretch>
        </p:blipFill>
        <p:spPr/>
      </p:pic>
      <p:sp>
        <p:nvSpPr>
          <p:cNvPr id="5" name="TextBox 4">
            <a:extLst>
              <a:ext uri="{FF2B5EF4-FFF2-40B4-BE49-F238E27FC236}">
                <a16:creationId xmlns:a16="http://schemas.microsoft.com/office/drawing/2014/main" id="{3C11BBB9-8825-4065-AA62-1487FAECE06F}"/>
              </a:ext>
            </a:extLst>
          </p:cNvPr>
          <p:cNvSpPr txBox="1"/>
          <p:nvPr/>
        </p:nvSpPr>
        <p:spPr>
          <a:xfrm>
            <a:off x="10934700" y="5381625"/>
            <a:ext cx="1257299" cy="276999"/>
          </a:xfrm>
          <a:prstGeom prst="rect">
            <a:avLst/>
          </a:prstGeom>
          <a:noFill/>
        </p:spPr>
        <p:txBody>
          <a:bodyPr wrap="square" rtlCol="0">
            <a:spAutoFit/>
          </a:bodyPr>
          <a:lstStyle/>
          <a:p>
            <a:pPr algn="r"/>
            <a:r>
              <a:rPr lang="en-IE" sz="1200" dirty="0" err="1">
                <a:hlinkClick r:id="rId4"/>
              </a:rPr>
              <a:t>Heimild</a:t>
            </a:r>
            <a:endParaRPr lang="en-IE" sz="1200" dirty="0"/>
          </a:p>
        </p:txBody>
      </p:sp>
    </p:spTree>
    <p:extLst>
      <p:ext uri="{BB962C8B-B14F-4D97-AF65-F5344CB8AC3E}">
        <p14:creationId xmlns:p14="http://schemas.microsoft.com/office/powerpoint/2010/main" val="2555141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74AB3F7-16C9-E341-B808-9BD5E5F70285}"/>
              </a:ext>
            </a:extLst>
          </p:cNvPr>
          <p:cNvSpPr>
            <a:spLocks noGrp="1"/>
          </p:cNvSpPr>
          <p:nvPr>
            <p:ph type="body" sz="quarter" idx="19"/>
          </p:nvPr>
        </p:nvSpPr>
        <p:spPr>
          <a:xfrm>
            <a:off x="501033" y="2336309"/>
            <a:ext cx="6537941" cy="835515"/>
          </a:xfrm>
        </p:spPr>
        <p:txBody>
          <a:bodyPr>
            <a:normAutofit fontScale="62500" lnSpcReduction="20000"/>
          </a:bodyPr>
          <a:lstStyle/>
          <a:p>
            <a:r>
              <a:rPr lang="en-US" dirty="0">
                <a:hlinkClick r:id="rId2"/>
              </a:rPr>
              <a:t>Motivations of Sport Fans - Fans and Fan Cultures: Tourism, Consumerism and Social Media (ebrary.net)</a:t>
            </a:r>
            <a:endParaRPr lang="en-US" dirty="0"/>
          </a:p>
          <a:p>
            <a:r>
              <a:rPr lang="en-IE" dirty="0">
                <a:hlinkClick r:id="rId3"/>
              </a:rPr>
              <a:t>Fandom | </a:t>
            </a:r>
            <a:r>
              <a:rPr lang="en-IE" dirty="0" err="1">
                <a:hlinkClick r:id="rId3"/>
              </a:rPr>
              <a:t>Fanonia</a:t>
            </a:r>
            <a:r>
              <a:rPr lang="en-IE" dirty="0">
                <a:hlinkClick r:id="rId3"/>
              </a:rPr>
              <a:t> </a:t>
            </a:r>
            <a:r>
              <a:rPr lang="en-IE" dirty="0" err="1">
                <a:hlinkClick r:id="rId3"/>
              </a:rPr>
              <a:t>SpongeBobia</a:t>
            </a:r>
            <a:r>
              <a:rPr lang="en-IE" dirty="0">
                <a:hlinkClick r:id="rId3"/>
              </a:rPr>
              <a:t> | Fandom</a:t>
            </a:r>
            <a:r>
              <a:rPr lang="en-US" dirty="0"/>
              <a:t> </a:t>
            </a:r>
          </a:p>
        </p:txBody>
      </p:sp>
      <p:sp>
        <p:nvSpPr>
          <p:cNvPr id="8" name="Text Placeholder 7">
            <a:extLst>
              <a:ext uri="{FF2B5EF4-FFF2-40B4-BE49-F238E27FC236}">
                <a16:creationId xmlns:a16="http://schemas.microsoft.com/office/drawing/2014/main" id="{E787E5F1-8DD3-B240-B447-4A4E2AAA1F6E}"/>
              </a:ext>
            </a:extLst>
          </p:cNvPr>
          <p:cNvSpPr>
            <a:spLocks noGrp="1"/>
          </p:cNvSpPr>
          <p:nvPr>
            <p:ph type="body" sz="quarter" idx="20"/>
          </p:nvPr>
        </p:nvSpPr>
        <p:spPr>
          <a:xfrm>
            <a:off x="1620627" y="649791"/>
            <a:ext cx="5807672" cy="1312072"/>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3200" b="0" i="0" u="none" strike="noStrike" kern="1200" cap="none" spc="0" normalizeH="0" baseline="0" noProof="0" dirty="0" err="1">
                <a:ln>
                  <a:noFill/>
                </a:ln>
                <a:solidFill>
                  <a:srgbClr val="003841"/>
                </a:solidFill>
                <a:effectLst/>
                <a:uLnTx/>
                <a:uFillTx/>
                <a:latin typeface="Calibri" panose="020F0502020204030204"/>
                <a:ea typeface="+mn-ea"/>
                <a:cs typeface="+mn-cs"/>
              </a:rPr>
              <a:t>Heimildir</a:t>
            </a:r>
            <a:r>
              <a:rPr kumimoji="0" lang="en-US" sz="3200" b="0" i="0" u="none" strike="noStrike" kern="1200" cap="none" spc="0" normalizeH="0" baseline="0" noProof="0" dirty="0">
                <a:ln>
                  <a:noFill/>
                </a:ln>
                <a:solidFill>
                  <a:srgbClr val="003841"/>
                </a:solidFill>
                <a:effectLst/>
                <a:uLnTx/>
                <a:uFillTx/>
                <a:latin typeface="Calibri" panose="020F0502020204030204"/>
                <a:ea typeface="+mn-ea"/>
                <a:cs typeface="+mn-cs"/>
              </a:rPr>
              <a:t> í </a:t>
            </a:r>
            <a:r>
              <a:rPr kumimoji="0" lang="en-US" sz="3200" b="0" i="0" u="none" strike="noStrike" kern="1200" cap="none" spc="0" normalizeH="0" baseline="0" noProof="0" dirty="0" err="1">
                <a:ln>
                  <a:noFill/>
                </a:ln>
                <a:solidFill>
                  <a:srgbClr val="003841"/>
                </a:solidFill>
                <a:effectLst/>
                <a:uLnTx/>
                <a:uFillTx/>
                <a:latin typeface="Calibri" panose="020F0502020204030204"/>
                <a:ea typeface="+mn-ea"/>
                <a:cs typeface="+mn-cs"/>
              </a:rPr>
              <a:t>kennslupakka</a:t>
            </a:r>
            <a:r>
              <a:rPr kumimoji="0" lang="en-US" sz="3200" b="0" i="0" u="none" strike="noStrike" kern="1200" cap="none" spc="0" normalizeH="0" baseline="0" noProof="0" dirty="0">
                <a:ln>
                  <a:noFill/>
                </a:ln>
                <a:solidFill>
                  <a:srgbClr val="003841"/>
                </a:solidFill>
                <a:effectLst/>
                <a:uLnTx/>
                <a:uFillTx/>
                <a:latin typeface="Calibri" panose="020F0502020204030204"/>
                <a:ea typeface="+mn-ea"/>
                <a:cs typeface="+mn-cs"/>
              </a:rPr>
              <a:t> 4</a:t>
            </a:r>
          </a:p>
          <a:p>
            <a:endParaRPr lang="en-US" dirty="0"/>
          </a:p>
        </p:txBody>
      </p:sp>
      <p:grpSp>
        <p:nvGrpSpPr>
          <p:cNvPr id="10" name="Google Shape;664;p39">
            <a:extLst>
              <a:ext uri="{FF2B5EF4-FFF2-40B4-BE49-F238E27FC236}">
                <a16:creationId xmlns:a16="http://schemas.microsoft.com/office/drawing/2014/main" id="{AF26583B-99B9-CC41-92BC-F97A3ED80C3D}"/>
              </a:ext>
            </a:extLst>
          </p:cNvPr>
          <p:cNvGrpSpPr/>
          <p:nvPr/>
        </p:nvGrpSpPr>
        <p:grpSpPr>
          <a:xfrm>
            <a:off x="8252108" y="2190883"/>
            <a:ext cx="301041" cy="301041"/>
            <a:chOff x="5941025" y="3634400"/>
            <a:chExt cx="467650" cy="467650"/>
          </a:xfrm>
          <a:solidFill>
            <a:srgbClr val="F5B020"/>
          </a:solidFill>
        </p:grpSpPr>
        <p:sp>
          <p:nvSpPr>
            <p:cNvPr id="11" name="Google Shape;665;p39">
              <a:extLst>
                <a:ext uri="{FF2B5EF4-FFF2-40B4-BE49-F238E27FC236}">
                  <a16:creationId xmlns:a16="http://schemas.microsoft.com/office/drawing/2014/main" id="{026E682D-EF64-6B45-B7F8-F8870E8D52B7}"/>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66;p39">
              <a:extLst>
                <a:ext uri="{FF2B5EF4-FFF2-40B4-BE49-F238E27FC236}">
                  <a16:creationId xmlns:a16="http://schemas.microsoft.com/office/drawing/2014/main" id="{27938B3A-E147-BB47-A796-BBFBA73AF9A4}"/>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a:extLst>
                <a:ext uri="{FF2B5EF4-FFF2-40B4-BE49-F238E27FC236}">
                  <a16:creationId xmlns:a16="http://schemas.microsoft.com/office/drawing/2014/main" id="{7DC0D342-29F6-4545-B7CF-6474696A116B}"/>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a:extLst>
                <a:ext uri="{FF2B5EF4-FFF2-40B4-BE49-F238E27FC236}">
                  <a16:creationId xmlns:a16="http://schemas.microsoft.com/office/drawing/2014/main" id="{0DD2D850-5F8A-9845-A6E5-FA6976218443}"/>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a:extLst>
                <a:ext uri="{FF2B5EF4-FFF2-40B4-BE49-F238E27FC236}">
                  <a16:creationId xmlns:a16="http://schemas.microsoft.com/office/drawing/2014/main" id="{8DB18CCE-3750-A64A-9C8B-DD82C4CB114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a:extLst>
                <a:ext uri="{FF2B5EF4-FFF2-40B4-BE49-F238E27FC236}">
                  <a16:creationId xmlns:a16="http://schemas.microsoft.com/office/drawing/2014/main" id="{4DE210A0-C3D6-0F43-BF7C-C89DDCD5EA50}"/>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
            <a:extLst>
              <a:ext uri="{FF2B5EF4-FFF2-40B4-BE49-F238E27FC236}">
                <a16:creationId xmlns:a16="http://schemas.microsoft.com/office/drawing/2014/main" id="{02589ABD-3D7F-4042-9722-77CCCDD4168C}"/>
              </a:ext>
            </a:extLst>
          </p:cNvPr>
          <p:cNvSpPr>
            <a:spLocks noGrp="1"/>
          </p:cNvSpPr>
          <p:nvPr>
            <p:ph type="body" sz="quarter" idx="16"/>
          </p:nvPr>
        </p:nvSpPr>
        <p:spPr>
          <a:xfrm>
            <a:off x="8878888" y="1460500"/>
            <a:ext cx="2811462" cy="323850"/>
          </a:xfrm>
        </p:spPr>
        <p:txBody>
          <a:bodyPr/>
          <a:lstStyle/>
          <a:p>
            <a:r>
              <a:rPr lang="en-US" dirty="0"/>
              <a:t>www.facebook.com/outpaceeu</a:t>
            </a:r>
          </a:p>
        </p:txBody>
      </p:sp>
      <p:pic>
        <p:nvPicPr>
          <p:cNvPr id="22" name="Picture 21" descr="A picture containing drawing&#10;&#10;Description automatically generated">
            <a:extLst>
              <a:ext uri="{FF2B5EF4-FFF2-40B4-BE49-F238E27FC236}">
                <a16:creationId xmlns:a16="http://schemas.microsoft.com/office/drawing/2014/main" id="{927DDB19-0983-4CD5-8E6F-39494502A851}"/>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 xmlns:a1611="http://schemas.microsoft.com/office/drawing/2016/11/main" r:id="rId5"/>
              </a:ext>
            </a:extLst>
          </a:blip>
          <a:stretch>
            <a:fillRect/>
          </a:stretch>
        </p:blipFill>
        <p:spPr>
          <a:xfrm>
            <a:off x="8173436" y="1460500"/>
            <a:ext cx="415861" cy="415861"/>
          </a:xfrm>
          <a:prstGeom prst="rect">
            <a:avLst/>
          </a:prstGeom>
        </p:spPr>
      </p:pic>
      <p:sp>
        <p:nvSpPr>
          <p:cNvPr id="23" name="Text Placeholder 3">
            <a:extLst>
              <a:ext uri="{FF2B5EF4-FFF2-40B4-BE49-F238E27FC236}">
                <a16:creationId xmlns:a16="http://schemas.microsoft.com/office/drawing/2014/main" id="{18F1EF36-1063-473B-AF33-0A36691D1BF5}"/>
              </a:ext>
            </a:extLst>
          </p:cNvPr>
          <p:cNvSpPr txBox="1">
            <a:spLocks/>
          </p:cNvSpPr>
          <p:nvPr/>
        </p:nvSpPr>
        <p:spPr>
          <a:xfrm>
            <a:off x="8878502" y="2160311"/>
            <a:ext cx="2812464" cy="32345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www.popculturetourism.eu</a:t>
            </a:r>
            <a:endParaRPr lang="en-US" dirty="0"/>
          </a:p>
        </p:txBody>
      </p:sp>
    </p:spTree>
    <p:extLst>
      <p:ext uri="{BB962C8B-B14F-4D97-AF65-F5344CB8AC3E}">
        <p14:creationId xmlns:p14="http://schemas.microsoft.com/office/powerpoint/2010/main" val="110820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462273-BE4C-4D79-A9EE-D3A550FDDF6A}"/>
              </a:ext>
            </a:extLst>
          </p:cNvPr>
          <p:cNvSpPr>
            <a:spLocks noGrp="1"/>
          </p:cNvSpPr>
          <p:nvPr>
            <p:ph type="body" sz="quarter" idx="16"/>
          </p:nvPr>
        </p:nvSpPr>
        <p:spPr>
          <a:xfrm>
            <a:off x="558162" y="520708"/>
            <a:ext cx="8429894" cy="883473"/>
          </a:xfrm>
        </p:spPr>
        <p:txBody>
          <a:bodyPr>
            <a:normAutofit fontScale="85000" lnSpcReduction="20000"/>
          </a:bodyPr>
          <a:lstStyle/>
          <a:p>
            <a:r>
              <a:rPr lang="en-IE" dirty="0" err="1">
                <a:solidFill>
                  <a:srgbClr val="9A2E90"/>
                </a:solidFill>
              </a:rPr>
              <a:t>Eins</a:t>
            </a:r>
            <a:r>
              <a:rPr lang="en-IE" dirty="0">
                <a:solidFill>
                  <a:srgbClr val="9A2E90"/>
                </a:solidFill>
              </a:rPr>
              <a:t> og </a:t>
            </a:r>
            <a:r>
              <a:rPr lang="en-IE" dirty="0" err="1">
                <a:solidFill>
                  <a:srgbClr val="9A2E90"/>
                </a:solidFill>
              </a:rPr>
              <a:t>við</a:t>
            </a:r>
            <a:r>
              <a:rPr lang="en-IE" dirty="0">
                <a:solidFill>
                  <a:srgbClr val="9A2E90"/>
                </a:solidFill>
              </a:rPr>
              <a:t> </a:t>
            </a:r>
            <a:r>
              <a:rPr lang="en-IE" dirty="0" err="1">
                <a:solidFill>
                  <a:srgbClr val="9A2E90"/>
                </a:solidFill>
              </a:rPr>
              <a:t>fræddumst</a:t>
            </a:r>
            <a:r>
              <a:rPr lang="en-IE" dirty="0">
                <a:solidFill>
                  <a:srgbClr val="9A2E90"/>
                </a:solidFill>
              </a:rPr>
              <a:t> um í </a:t>
            </a:r>
            <a:r>
              <a:rPr lang="en-IE" dirty="0" err="1">
                <a:solidFill>
                  <a:srgbClr val="9A2E90"/>
                </a:solidFill>
              </a:rPr>
              <a:t>kennslupakka</a:t>
            </a:r>
            <a:r>
              <a:rPr lang="en-IE" dirty="0">
                <a:solidFill>
                  <a:srgbClr val="9A2E90"/>
                </a:solidFill>
              </a:rPr>
              <a:t> 2…</a:t>
            </a:r>
          </a:p>
          <a:p>
            <a:r>
              <a:rPr lang="en-IE" dirty="0" err="1">
                <a:solidFill>
                  <a:srgbClr val="9A2E90"/>
                </a:solidFill>
              </a:rPr>
              <a:t>Ferðamenn</a:t>
            </a:r>
            <a:r>
              <a:rPr lang="en-IE" dirty="0">
                <a:solidFill>
                  <a:srgbClr val="9A2E90"/>
                </a:solidFill>
              </a:rPr>
              <a:t> vs </a:t>
            </a:r>
            <a:r>
              <a:rPr lang="en-IE" dirty="0" err="1">
                <a:solidFill>
                  <a:srgbClr val="9A2E90"/>
                </a:solidFill>
              </a:rPr>
              <a:t>aðdáendur</a:t>
            </a:r>
            <a:endParaRPr lang="en-IE" dirty="0">
              <a:solidFill>
                <a:srgbClr val="9A2E90"/>
              </a:solidFill>
            </a:endParaRPr>
          </a:p>
          <a:p>
            <a:endParaRPr lang="en-IE" dirty="0">
              <a:solidFill>
                <a:srgbClr val="9A2E90"/>
              </a:solidFill>
            </a:endParaRPr>
          </a:p>
        </p:txBody>
      </p:sp>
      <p:sp>
        <p:nvSpPr>
          <p:cNvPr id="4" name="Text Placeholder 3">
            <a:extLst>
              <a:ext uri="{FF2B5EF4-FFF2-40B4-BE49-F238E27FC236}">
                <a16:creationId xmlns:a16="http://schemas.microsoft.com/office/drawing/2014/main" id="{E6B3E674-209C-4698-A4EC-27E653C7B8FC}"/>
              </a:ext>
            </a:extLst>
          </p:cNvPr>
          <p:cNvSpPr>
            <a:spLocks noGrp="1"/>
          </p:cNvSpPr>
          <p:nvPr>
            <p:ph type="body" sz="quarter" idx="17"/>
          </p:nvPr>
        </p:nvSpPr>
        <p:spPr>
          <a:xfrm>
            <a:off x="315433" y="1595169"/>
            <a:ext cx="7697972" cy="4975087"/>
          </a:xfrm>
        </p:spPr>
        <p:txBody>
          <a:bodyPr/>
          <a:lstStyle/>
          <a:p>
            <a:pPr marL="342900" indent="-342900" algn="just">
              <a:buFont typeface="Arial" panose="020B0604020202020204" pitchFamily="34" charset="0"/>
              <a:buChar char="•"/>
            </a:pPr>
            <a:r>
              <a:rPr lang="en-US" sz="2400" dirty="0" err="1" smtClean="0"/>
              <a:t>Ferðamenn</a:t>
            </a:r>
            <a:r>
              <a:rPr lang="en-US" sz="2400" dirty="0" smtClean="0"/>
              <a:t> </a:t>
            </a:r>
            <a:r>
              <a:rPr lang="en-US" sz="2400" dirty="0" err="1" smtClean="0"/>
              <a:t>laðast</a:t>
            </a:r>
            <a:r>
              <a:rPr lang="en-US" sz="2400" dirty="0" smtClean="0"/>
              <a:t> </a:t>
            </a:r>
            <a:r>
              <a:rPr lang="en-US" sz="2400" dirty="0" err="1" smtClean="0"/>
              <a:t>að</a:t>
            </a:r>
            <a:r>
              <a:rPr lang="en-US" sz="2400" dirty="0" smtClean="0"/>
              <a:t> </a:t>
            </a:r>
            <a:r>
              <a:rPr lang="en-US" sz="2400" dirty="0" err="1" smtClean="0"/>
              <a:t>áfangastöðum</a:t>
            </a:r>
            <a:r>
              <a:rPr lang="en-US" sz="2400" dirty="0" smtClean="0"/>
              <a:t> </a:t>
            </a:r>
            <a:r>
              <a:rPr lang="en-US" sz="2400" dirty="0" err="1" smtClean="0"/>
              <a:t>sem</a:t>
            </a:r>
            <a:r>
              <a:rPr lang="en-US" sz="2400" dirty="0" smtClean="0"/>
              <a:t> </a:t>
            </a:r>
            <a:r>
              <a:rPr lang="en-US" sz="2400" dirty="0"/>
              <a:t>geta </a:t>
            </a:r>
            <a:r>
              <a:rPr lang="en-US" sz="2400" dirty="0" err="1"/>
              <a:t>uppfyllt</a:t>
            </a:r>
            <a:r>
              <a:rPr lang="en-US" sz="2400" dirty="0"/>
              <a:t> </a:t>
            </a:r>
            <a:r>
              <a:rPr lang="en-US" sz="2400" dirty="0" err="1"/>
              <a:t>óskir</a:t>
            </a:r>
            <a:r>
              <a:rPr lang="en-US" sz="2400" dirty="0"/>
              <a:t> </a:t>
            </a:r>
            <a:r>
              <a:rPr lang="en-US" sz="2400" dirty="0" err="1"/>
              <a:t>þeirra</a:t>
            </a:r>
            <a:r>
              <a:rPr lang="en-US" sz="2400" dirty="0"/>
              <a:t> og </a:t>
            </a:r>
            <a:r>
              <a:rPr lang="en-US" sz="2400" dirty="0" err="1"/>
              <a:t>fært</a:t>
            </a:r>
            <a:r>
              <a:rPr lang="en-US" sz="2400" dirty="0"/>
              <a:t> </a:t>
            </a:r>
            <a:r>
              <a:rPr lang="en-US" sz="2400" dirty="0" err="1"/>
              <a:t>þá</a:t>
            </a:r>
            <a:r>
              <a:rPr lang="en-US" sz="2400" dirty="0"/>
              <a:t> </a:t>
            </a:r>
            <a:r>
              <a:rPr lang="en-US" sz="2400" dirty="0" err="1"/>
              <a:t>nær</a:t>
            </a:r>
            <a:r>
              <a:rPr lang="en-US" sz="2400" dirty="0"/>
              <a:t> </a:t>
            </a:r>
            <a:r>
              <a:rPr lang="en-US" sz="2400" dirty="0" err="1"/>
              <a:t>uppáhalds</a:t>
            </a:r>
            <a:r>
              <a:rPr lang="en-US" sz="2400" dirty="0"/>
              <a:t> </a:t>
            </a:r>
            <a:r>
              <a:rPr lang="en-US" sz="2400" dirty="0" err="1" smtClean="0"/>
              <a:t>poppmenningunni</a:t>
            </a:r>
            <a:r>
              <a:rPr lang="en-US" sz="2400" dirty="0" smtClean="0"/>
              <a:t> </a:t>
            </a:r>
            <a:r>
              <a:rPr lang="en-US" sz="2400" dirty="0" err="1"/>
              <a:t>þeirra</a:t>
            </a:r>
            <a:r>
              <a:rPr lang="en-US" sz="2400" dirty="0"/>
              <a:t>. </a:t>
            </a:r>
            <a:r>
              <a:rPr lang="en-US" sz="2400" dirty="0" err="1"/>
              <a:t>Aðdáendur</a:t>
            </a:r>
            <a:r>
              <a:rPr lang="en-US" sz="2400" dirty="0"/>
              <a:t> </a:t>
            </a:r>
            <a:r>
              <a:rPr lang="en-US" sz="2400" dirty="0" err="1"/>
              <a:t>eru</a:t>
            </a:r>
            <a:r>
              <a:rPr lang="en-US" sz="2400" dirty="0"/>
              <a:t> </a:t>
            </a:r>
            <a:r>
              <a:rPr lang="en-US" sz="2400" dirty="0" err="1"/>
              <a:t>einnig</a:t>
            </a:r>
            <a:r>
              <a:rPr lang="en-US" sz="2400" dirty="0"/>
              <a:t> </a:t>
            </a:r>
            <a:r>
              <a:rPr lang="en-US" sz="2400" dirty="0" err="1"/>
              <a:t>drifnir</a:t>
            </a:r>
            <a:r>
              <a:rPr lang="en-US" sz="2400" dirty="0"/>
              <a:t> </a:t>
            </a:r>
            <a:r>
              <a:rPr lang="en-US" sz="2400" dirty="0" err="1"/>
              <a:t>áfram</a:t>
            </a:r>
            <a:r>
              <a:rPr lang="en-US" sz="2400" dirty="0"/>
              <a:t> </a:t>
            </a:r>
            <a:r>
              <a:rPr lang="en-US" sz="2400" dirty="0" err="1"/>
              <a:t>af</a:t>
            </a:r>
            <a:r>
              <a:rPr lang="en-US" sz="2400" dirty="0"/>
              <a:t> </a:t>
            </a:r>
            <a:r>
              <a:rPr lang="en-US" sz="2400" b="1" dirty="0" err="1"/>
              <a:t>sálrænum</a:t>
            </a:r>
            <a:r>
              <a:rPr lang="en-US" sz="2400" b="1" dirty="0"/>
              <a:t> og </a:t>
            </a:r>
            <a:r>
              <a:rPr lang="en-US" sz="2400" b="1" dirty="0" err="1"/>
              <a:t>félagslegum</a:t>
            </a:r>
            <a:r>
              <a:rPr lang="en-US" sz="2400" b="1" dirty="0"/>
              <a:t> </a:t>
            </a:r>
            <a:r>
              <a:rPr lang="en-US" sz="2400" b="1" dirty="0" err="1"/>
              <a:t>hvötum</a:t>
            </a:r>
            <a:r>
              <a:rPr lang="en-US" sz="2400" dirty="0"/>
              <a:t> </a:t>
            </a:r>
            <a:r>
              <a:rPr lang="en-US" sz="2400" dirty="0" err="1"/>
              <a:t>sem</a:t>
            </a:r>
            <a:r>
              <a:rPr lang="en-US" sz="2400" dirty="0"/>
              <a:t> </a:t>
            </a:r>
            <a:r>
              <a:rPr lang="en-US" sz="2400" dirty="0" err="1"/>
              <a:t>eru</a:t>
            </a:r>
            <a:r>
              <a:rPr lang="en-US" sz="2400" dirty="0"/>
              <a:t> </a:t>
            </a:r>
            <a:r>
              <a:rPr lang="en-US" sz="2400" dirty="0" err="1"/>
              <a:t>tilfinningalega</a:t>
            </a:r>
            <a:r>
              <a:rPr lang="en-US" sz="2400" dirty="0"/>
              <a:t> </a:t>
            </a:r>
            <a:r>
              <a:rPr lang="en-US" sz="2400" dirty="0" err="1"/>
              <a:t>hlaðnar</a:t>
            </a:r>
            <a:r>
              <a:rPr lang="en-US" sz="2400" dirty="0"/>
              <a:t>. </a:t>
            </a:r>
            <a:r>
              <a:rPr lang="en-US" sz="2400" dirty="0" err="1"/>
              <a:t>Þeir</a:t>
            </a:r>
            <a:r>
              <a:rPr lang="en-US" sz="2400" dirty="0"/>
              <a:t> </a:t>
            </a:r>
            <a:r>
              <a:rPr lang="en-US" sz="2400" dirty="0" err="1"/>
              <a:t>eru</a:t>
            </a:r>
            <a:r>
              <a:rPr lang="en-US" sz="2400" dirty="0"/>
              <a:t> </a:t>
            </a:r>
            <a:r>
              <a:rPr lang="en-US" sz="2400" dirty="0" err="1"/>
              <a:t>að</a:t>
            </a:r>
            <a:r>
              <a:rPr lang="en-US" sz="2400" dirty="0"/>
              <a:t> </a:t>
            </a:r>
            <a:r>
              <a:rPr lang="en-US" sz="2400" dirty="0" err="1"/>
              <a:t>leitast</a:t>
            </a:r>
            <a:r>
              <a:rPr lang="en-US" sz="2400" dirty="0"/>
              <a:t> </a:t>
            </a:r>
            <a:r>
              <a:rPr lang="en-US" sz="2400" dirty="0" err="1"/>
              <a:t>eftir</a:t>
            </a:r>
            <a:r>
              <a:rPr lang="en-US" sz="2400" dirty="0"/>
              <a:t> </a:t>
            </a:r>
            <a:r>
              <a:rPr lang="en-US" sz="2400" dirty="0" err="1"/>
              <a:t>dramatískum</a:t>
            </a:r>
            <a:r>
              <a:rPr lang="en-US" sz="2400" dirty="0"/>
              <a:t> </a:t>
            </a:r>
            <a:r>
              <a:rPr lang="en-US" sz="2400" dirty="0" err="1"/>
              <a:t>upplifunum</a:t>
            </a:r>
            <a:r>
              <a:rPr lang="en-US" sz="2400" dirty="0"/>
              <a:t> og </a:t>
            </a:r>
            <a:r>
              <a:rPr lang="en-US" sz="2400" dirty="0" err="1"/>
              <a:t>að</a:t>
            </a:r>
            <a:r>
              <a:rPr lang="en-US" sz="2400" dirty="0"/>
              <a:t> </a:t>
            </a:r>
            <a:r>
              <a:rPr lang="en-US" sz="2400" dirty="0" err="1"/>
              <a:t>komast</a:t>
            </a:r>
            <a:r>
              <a:rPr lang="en-US" sz="2400" dirty="0"/>
              <a:t> í </a:t>
            </a:r>
            <a:r>
              <a:rPr lang="en-US" sz="2400" dirty="0" err="1"/>
              <a:t>samband</a:t>
            </a:r>
            <a:r>
              <a:rPr lang="en-US" sz="2400" dirty="0"/>
              <a:t> </a:t>
            </a:r>
            <a:r>
              <a:rPr lang="en-US" sz="2400" dirty="0" err="1"/>
              <a:t>við</a:t>
            </a:r>
            <a:r>
              <a:rPr lang="en-US" sz="2400" dirty="0"/>
              <a:t> </a:t>
            </a:r>
            <a:r>
              <a:rPr lang="en-US" sz="2400" dirty="0" err="1"/>
              <a:t>fólk</a:t>
            </a:r>
            <a:r>
              <a:rPr lang="en-US" sz="2400" dirty="0"/>
              <a:t> </a:t>
            </a:r>
            <a:r>
              <a:rPr lang="en-US" sz="2400" dirty="0" err="1"/>
              <a:t>með</a:t>
            </a:r>
            <a:r>
              <a:rPr lang="en-US" sz="2400" dirty="0"/>
              <a:t> </a:t>
            </a:r>
            <a:r>
              <a:rPr lang="en-US" sz="2400" dirty="0" err="1"/>
              <a:t>svipuð</a:t>
            </a:r>
            <a:r>
              <a:rPr lang="en-US" sz="2400" dirty="0"/>
              <a:t> </a:t>
            </a:r>
            <a:r>
              <a:rPr lang="en-US" sz="2400" dirty="0" err="1"/>
              <a:t>áhugamál</a:t>
            </a:r>
            <a:r>
              <a:rPr lang="en-US" sz="2400" dirty="0"/>
              <a:t>.</a:t>
            </a:r>
          </a:p>
          <a:p>
            <a:pPr marL="342900" indent="-342900" algn="just">
              <a:buFont typeface="Arial" panose="020B0604020202020204" pitchFamily="34" charset="0"/>
              <a:buChar char="•"/>
            </a:pPr>
            <a:r>
              <a:rPr lang="en-US" sz="2400" dirty="0" err="1"/>
              <a:t>Aðdáendahópar</a:t>
            </a:r>
            <a:r>
              <a:rPr lang="en-US" sz="2400" dirty="0"/>
              <a:t> </a:t>
            </a:r>
            <a:r>
              <a:rPr lang="en-US" sz="2400" dirty="0" err="1"/>
              <a:t>skapa</a:t>
            </a:r>
            <a:r>
              <a:rPr lang="en-US" sz="2400" dirty="0"/>
              <a:t> </a:t>
            </a:r>
            <a:r>
              <a:rPr lang="en-US" sz="2400" dirty="0" err="1"/>
              <a:t>sameiginlega</a:t>
            </a:r>
            <a:r>
              <a:rPr lang="en-US" sz="2400" dirty="0"/>
              <a:t> </a:t>
            </a:r>
            <a:r>
              <a:rPr lang="en-US" sz="2400" dirty="0" err="1"/>
              <a:t>upplifun</a:t>
            </a:r>
            <a:r>
              <a:rPr lang="en-US" sz="2400" dirty="0"/>
              <a:t> og </a:t>
            </a:r>
            <a:r>
              <a:rPr lang="en-US" sz="2400" dirty="0" err="1"/>
              <a:t>túlkun</a:t>
            </a:r>
            <a:r>
              <a:rPr lang="en-US" sz="2400" dirty="0"/>
              <a:t> </a:t>
            </a:r>
            <a:r>
              <a:rPr lang="en-US" sz="2400" dirty="0" err="1"/>
              <a:t>sín</a:t>
            </a:r>
            <a:r>
              <a:rPr lang="en-US" sz="2400" dirty="0"/>
              <a:t> á </a:t>
            </a:r>
            <a:r>
              <a:rPr lang="en-US" sz="2400" dirty="0" err="1"/>
              <a:t>milli</a:t>
            </a:r>
            <a:r>
              <a:rPr lang="en-US" sz="2400" dirty="0"/>
              <a:t> og </a:t>
            </a:r>
            <a:r>
              <a:rPr lang="en-US" sz="2400" dirty="0" err="1"/>
              <a:t>hinir</a:t>
            </a:r>
            <a:r>
              <a:rPr lang="en-US" sz="2400" dirty="0"/>
              <a:t> </a:t>
            </a:r>
            <a:r>
              <a:rPr lang="en-US" sz="2400" dirty="0" err="1"/>
              <a:t>ýmsu</a:t>
            </a:r>
            <a:r>
              <a:rPr lang="en-US" sz="2400" dirty="0"/>
              <a:t> </a:t>
            </a:r>
            <a:r>
              <a:rPr lang="en-US" sz="2400" dirty="0" err="1"/>
              <a:t>miðlar</a:t>
            </a:r>
            <a:r>
              <a:rPr lang="en-US" sz="2400" dirty="0"/>
              <a:t>, </a:t>
            </a:r>
            <a:r>
              <a:rPr lang="en-US" sz="2400" dirty="0" err="1"/>
              <a:t>bæði</a:t>
            </a:r>
            <a:r>
              <a:rPr lang="en-US" sz="2400" dirty="0"/>
              <a:t> á </a:t>
            </a:r>
            <a:r>
              <a:rPr lang="en-US" sz="2400" dirty="0" err="1"/>
              <a:t>netinu</a:t>
            </a:r>
            <a:r>
              <a:rPr lang="en-US" sz="2400" dirty="0"/>
              <a:t> og </a:t>
            </a:r>
            <a:r>
              <a:rPr lang="en-US" sz="2400" dirty="0" err="1"/>
              <a:t>utan</a:t>
            </a:r>
            <a:r>
              <a:rPr lang="en-US" sz="2400" dirty="0"/>
              <a:t> </a:t>
            </a:r>
            <a:r>
              <a:rPr lang="en-US" sz="2400" dirty="0" err="1"/>
              <a:t>þess</a:t>
            </a:r>
            <a:r>
              <a:rPr lang="en-US" sz="2400" dirty="0"/>
              <a:t>, </a:t>
            </a:r>
            <a:r>
              <a:rPr lang="en-US" sz="2400" dirty="0" err="1"/>
              <a:t>gera</a:t>
            </a:r>
            <a:r>
              <a:rPr lang="en-US" sz="2400" dirty="0"/>
              <a:t> </a:t>
            </a:r>
            <a:r>
              <a:rPr lang="en-US" sz="2400" dirty="0" err="1"/>
              <a:t>þeim</a:t>
            </a:r>
            <a:r>
              <a:rPr lang="en-US" sz="2400" dirty="0"/>
              <a:t> </a:t>
            </a:r>
            <a:r>
              <a:rPr lang="en-US" sz="2400" dirty="0" err="1"/>
              <a:t>kleift</a:t>
            </a:r>
            <a:r>
              <a:rPr lang="en-US" sz="2400" dirty="0"/>
              <a:t> </a:t>
            </a:r>
            <a:r>
              <a:rPr lang="en-US" sz="2400" dirty="0" err="1"/>
              <a:t>að</a:t>
            </a:r>
            <a:r>
              <a:rPr lang="en-US" sz="2400" dirty="0"/>
              <a:t> </a:t>
            </a:r>
            <a:r>
              <a:rPr lang="en-US" sz="2400" b="1" dirty="0" err="1"/>
              <a:t>skiptast</a:t>
            </a:r>
            <a:r>
              <a:rPr lang="en-US" sz="2400" b="1" dirty="0"/>
              <a:t> á </a:t>
            </a:r>
            <a:r>
              <a:rPr lang="en-US" sz="2400" b="1" dirty="0" err="1"/>
              <a:t>sögum</a:t>
            </a:r>
            <a:r>
              <a:rPr lang="en-US" sz="2400" b="1" dirty="0"/>
              <a:t> og </a:t>
            </a:r>
            <a:r>
              <a:rPr lang="en-US" sz="2400" b="1" dirty="0" err="1"/>
              <a:t>reynslu</a:t>
            </a:r>
            <a:r>
              <a:rPr lang="en-US" sz="2400" b="1" dirty="0"/>
              <a:t> </a:t>
            </a:r>
            <a:r>
              <a:rPr lang="en-US" sz="2400" dirty="0"/>
              <a:t>– </a:t>
            </a:r>
            <a:r>
              <a:rPr lang="en-US" sz="2400" dirty="0" err="1"/>
              <a:t>fyrir</a:t>
            </a:r>
            <a:r>
              <a:rPr lang="en-US" sz="2400" dirty="0"/>
              <a:t>, á </a:t>
            </a:r>
            <a:r>
              <a:rPr lang="en-US" sz="2400" dirty="0" err="1"/>
              <a:t>meðan</a:t>
            </a:r>
            <a:r>
              <a:rPr lang="en-US" sz="2400" dirty="0"/>
              <a:t> og </a:t>
            </a:r>
            <a:r>
              <a:rPr lang="en-US" sz="2400" dirty="0" err="1"/>
              <a:t>eftir</a:t>
            </a:r>
            <a:r>
              <a:rPr lang="en-US" sz="2400" dirty="0"/>
              <a:t> </a:t>
            </a:r>
            <a:r>
              <a:rPr lang="en-US" sz="2400" dirty="0" err="1"/>
              <a:t>heimsókn</a:t>
            </a:r>
            <a:r>
              <a:rPr lang="en-US" sz="2400" dirty="0"/>
              <a:t> á </a:t>
            </a:r>
            <a:r>
              <a:rPr lang="en-US" sz="2400" dirty="0" err="1"/>
              <a:t>áfangastaðina</a:t>
            </a:r>
            <a:r>
              <a:rPr lang="en-US" sz="2400" dirty="0"/>
              <a:t>.</a:t>
            </a:r>
          </a:p>
        </p:txBody>
      </p:sp>
      <p:sp>
        <p:nvSpPr>
          <p:cNvPr id="11" name="TextBox 10">
            <a:extLst>
              <a:ext uri="{FF2B5EF4-FFF2-40B4-BE49-F238E27FC236}">
                <a16:creationId xmlns:a16="http://schemas.microsoft.com/office/drawing/2014/main" id="{226E76C9-ACB2-F848-8C91-6E1449167C91}"/>
              </a:ext>
            </a:extLst>
          </p:cNvPr>
          <p:cNvSpPr txBox="1"/>
          <p:nvPr/>
        </p:nvSpPr>
        <p:spPr>
          <a:xfrm>
            <a:off x="11284215" y="6016731"/>
            <a:ext cx="909223" cy="369332"/>
          </a:xfrm>
          <a:prstGeom prst="rect">
            <a:avLst/>
          </a:prstGeom>
          <a:noFill/>
        </p:spPr>
        <p:txBody>
          <a:bodyPr wrap="none" rtlCol="0">
            <a:spAutoFit/>
          </a:bodyPr>
          <a:lstStyle/>
          <a:p>
            <a:r>
              <a:rPr lang="is-IS" dirty="0">
                <a:hlinkClick r:id="rId2"/>
              </a:rPr>
              <a:t>Heimild</a:t>
            </a:r>
            <a:endParaRPr lang="en-LT" dirty="0"/>
          </a:p>
        </p:txBody>
      </p:sp>
      <p:sp>
        <p:nvSpPr>
          <p:cNvPr id="9" name="TextBox 8">
            <a:extLst>
              <a:ext uri="{FF2B5EF4-FFF2-40B4-BE49-F238E27FC236}">
                <a16:creationId xmlns:a16="http://schemas.microsoft.com/office/drawing/2014/main" id="{16128A74-DFFA-C441-B2BD-FA8AA7329BFC}"/>
              </a:ext>
            </a:extLst>
          </p:cNvPr>
          <p:cNvSpPr txBox="1"/>
          <p:nvPr/>
        </p:nvSpPr>
        <p:spPr>
          <a:xfrm>
            <a:off x="11284215" y="4888015"/>
            <a:ext cx="824072" cy="369332"/>
          </a:xfrm>
          <a:prstGeom prst="rect">
            <a:avLst/>
          </a:prstGeom>
          <a:noFill/>
        </p:spPr>
        <p:txBody>
          <a:bodyPr wrap="none" rtlCol="0">
            <a:spAutoFit/>
          </a:bodyPr>
          <a:lstStyle/>
          <a:p>
            <a:r>
              <a:rPr lang="en-LT" dirty="0">
                <a:hlinkClick r:id="rId3"/>
              </a:rPr>
              <a:t>Source</a:t>
            </a:r>
            <a:endParaRPr lang="en-LT" dirty="0"/>
          </a:p>
        </p:txBody>
      </p:sp>
      <p:pic>
        <p:nvPicPr>
          <p:cNvPr id="14" name="Picture Placeholder 13" descr="A picture containing outdoor, light, lit&#10;&#10;Description automatically generated">
            <a:extLst>
              <a:ext uri="{FF2B5EF4-FFF2-40B4-BE49-F238E27FC236}">
                <a16:creationId xmlns:a16="http://schemas.microsoft.com/office/drawing/2014/main" id="{BEA81B95-8085-954D-BE22-C751AEB347B1}"/>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77D73C8C-C2DD-6141-8077-C4D95302F436}"/>
              </a:ext>
            </a:extLst>
          </p:cNvPr>
          <p:cNvSpPr txBox="1"/>
          <p:nvPr/>
        </p:nvSpPr>
        <p:spPr>
          <a:xfrm>
            <a:off x="11200502" y="4885978"/>
            <a:ext cx="824072" cy="369332"/>
          </a:xfrm>
          <a:prstGeom prst="rect">
            <a:avLst/>
          </a:prstGeom>
          <a:noFill/>
        </p:spPr>
        <p:txBody>
          <a:bodyPr wrap="none" rtlCol="0">
            <a:spAutoFit/>
          </a:bodyPr>
          <a:lstStyle/>
          <a:p>
            <a:r>
              <a:rPr lang="en-LT" dirty="0">
                <a:hlinkClick r:id="rId5"/>
              </a:rPr>
              <a:t>Source</a:t>
            </a:r>
            <a:endParaRPr lang="en-LT" dirty="0"/>
          </a:p>
        </p:txBody>
      </p:sp>
    </p:spTree>
    <p:extLst>
      <p:ext uri="{BB962C8B-B14F-4D97-AF65-F5344CB8AC3E}">
        <p14:creationId xmlns:p14="http://schemas.microsoft.com/office/powerpoint/2010/main" val="172011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44C2AC4-824A-49D7-8618-3695562BE539}"/>
              </a:ext>
            </a:extLst>
          </p:cNvPr>
          <p:cNvSpPr>
            <a:spLocks noGrp="1"/>
          </p:cNvSpPr>
          <p:nvPr>
            <p:ph type="pic" sz="quarter" idx="15"/>
          </p:nvPr>
        </p:nvSpPr>
        <p:spPr/>
      </p:sp>
      <p:sp>
        <p:nvSpPr>
          <p:cNvPr id="3" name="Text Placeholder 2">
            <a:extLst>
              <a:ext uri="{FF2B5EF4-FFF2-40B4-BE49-F238E27FC236}">
                <a16:creationId xmlns:a16="http://schemas.microsoft.com/office/drawing/2014/main" id="{C5B0BD63-FABE-405E-B1A5-C07C8421C445}"/>
              </a:ext>
            </a:extLst>
          </p:cNvPr>
          <p:cNvSpPr>
            <a:spLocks noGrp="1"/>
          </p:cNvSpPr>
          <p:nvPr>
            <p:ph type="body" sz="quarter" idx="16"/>
          </p:nvPr>
        </p:nvSpPr>
        <p:spPr/>
        <p:txBody>
          <a:bodyPr>
            <a:normAutofit fontScale="92500"/>
          </a:bodyPr>
          <a:lstStyle/>
          <a:p>
            <a:r>
              <a:rPr lang="en-IE" dirty="0" err="1"/>
              <a:t>Samfélög</a:t>
            </a:r>
            <a:r>
              <a:rPr lang="en-IE" dirty="0"/>
              <a:t> í </a:t>
            </a:r>
            <a:r>
              <a:rPr lang="en-IE" dirty="0" err="1"/>
              <a:t>kringum</a:t>
            </a:r>
            <a:r>
              <a:rPr lang="en-IE" dirty="0"/>
              <a:t> </a:t>
            </a:r>
            <a:r>
              <a:rPr lang="en-IE" dirty="0" err="1"/>
              <a:t>poppmenningu</a:t>
            </a:r>
            <a:endParaRPr lang="en-IE" dirty="0"/>
          </a:p>
          <a:p>
            <a:endParaRPr lang="en-IE" dirty="0"/>
          </a:p>
        </p:txBody>
      </p:sp>
      <p:sp>
        <p:nvSpPr>
          <p:cNvPr id="4" name="Text Placeholder 3">
            <a:extLst>
              <a:ext uri="{FF2B5EF4-FFF2-40B4-BE49-F238E27FC236}">
                <a16:creationId xmlns:a16="http://schemas.microsoft.com/office/drawing/2014/main" id="{CFBC63A4-9F9D-4F28-8B85-8C0E10B374CC}"/>
              </a:ext>
            </a:extLst>
          </p:cNvPr>
          <p:cNvSpPr>
            <a:spLocks noGrp="1"/>
          </p:cNvSpPr>
          <p:nvPr>
            <p:ph type="body" sz="quarter" idx="17"/>
          </p:nvPr>
        </p:nvSpPr>
        <p:spPr>
          <a:xfrm>
            <a:off x="643223" y="1863441"/>
            <a:ext cx="6872002" cy="3642009"/>
          </a:xfrm>
        </p:spPr>
        <p:txBody>
          <a:bodyPr/>
          <a:lstStyle/>
          <a:p>
            <a:pPr marL="0" indent="0">
              <a:buNone/>
            </a:pPr>
            <a:r>
              <a:rPr lang="en-US" sz="2400" spc="-1" dirty="0" err="1">
                <a:solidFill>
                  <a:srgbClr val="4D4D4C"/>
                </a:solidFill>
                <a:latin typeface="Calibri" panose="020F0502020204030204" pitchFamily="34" charset="0"/>
                <a:cs typeface="Calibri" panose="020F0502020204030204" pitchFamily="34" charset="0"/>
              </a:rPr>
              <a:t>Áhugasamir</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aðdáendur</a:t>
            </a:r>
            <a:r>
              <a:rPr lang="en-US" sz="2400" spc="-1" dirty="0">
                <a:solidFill>
                  <a:srgbClr val="4D4D4C"/>
                </a:solidFill>
                <a:latin typeface="Calibri" panose="020F0502020204030204" pitchFamily="34" charset="0"/>
                <a:cs typeface="Calibri" panose="020F0502020204030204" pitchFamily="34" charset="0"/>
              </a:rPr>
              <a:t> og </a:t>
            </a:r>
            <a:r>
              <a:rPr lang="en-US" sz="2400" spc="-1" dirty="0" err="1">
                <a:solidFill>
                  <a:srgbClr val="4D4D4C"/>
                </a:solidFill>
                <a:latin typeface="Calibri" panose="020F0502020204030204" pitchFamily="34" charset="0"/>
                <a:cs typeface="Calibri" panose="020F0502020204030204" pitchFamily="34" charset="0"/>
              </a:rPr>
              <a:t>samfélög</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tengd</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poppmenningu</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safnast</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saman</a:t>
            </a:r>
            <a:r>
              <a:rPr lang="en-US" sz="2400" spc="-1" dirty="0">
                <a:solidFill>
                  <a:srgbClr val="4D4D4C"/>
                </a:solidFill>
                <a:latin typeface="Calibri" panose="020F0502020204030204" pitchFamily="34" charset="0"/>
                <a:cs typeface="Calibri" panose="020F0502020204030204" pitchFamily="34" charset="0"/>
              </a:rPr>
              <a:t> á </a:t>
            </a:r>
            <a:r>
              <a:rPr lang="en-US" sz="2400" spc="-1" dirty="0" err="1">
                <a:solidFill>
                  <a:srgbClr val="4D4D4C"/>
                </a:solidFill>
                <a:latin typeface="Calibri" panose="020F0502020204030204" pitchFamily="34" charset="0"/>
                <a:cs typeface="Calibri" panose="020F0502020204030204" pitchFamily="34" charset="0"/>
              </a:rPr>
              <a:t>samfélagsmiðlum</a:t>
            </a:r>
            <a:r>
              <a:rPr lang="en-US" sz="2400" spc="-1" dirty="0">
                <a:solidFill>
                  <a:srgbClr val="4D4D4C"/>
                </a:solidFill>
                <a:latin typeface="Calibri" panose="020F0502020204030204" pitchFamily="34" charset="0"/>
                <a:cs typeface="Calibri" panose="020F0502020204030204" pitchFamily="34" charset="0"/>
              </a:rPr>
              <a:t> í </a:t>
            </a:r>
            <a:r>
              <a:rPr lang="en-US" sz="2400" spc="-1" dirty="0" err="1">
                <a:solidFill>
                  <a:srgbClr val="4D4D4C"/>
                </a:solidFill>
                <a:latin typeface="Calibri" panose="020F0502020204030204" pitchFamily="34" charset="0"/>
                <a:cs typeface="Calibri" panose="020F0502020204030204" pitchFamily="34" charset="0"/>
              </a:rPr>
              <a:t>gegnum</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hin</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ýmsu</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sameiginlegu</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áhugamál</a:t>
            </a:r>
            <a:r>
              <a:rPr lang="en-US" sz="2400" spc="-1" dirty="0">
                <a:solidFill>
                  <a:srgbClr val="4D4D4C"/>
                </a:solidFill>
                <a:latin typeface="Calibri" panose="020F0502020204030204" pitchFamily="34" charset="0"/>
                <a:cs typeface="Calibri" panose="020F0502020204030204" pitchFamily="34" charset="0"/>
              </a:rPr>
              <a:t> á </a:t>
            </a:r>
            <a:r>
              <a:rPr lang="en-US" sz="2400" spc="-1" dirty="0" err="1">
                <a:solidFill>
                  <a:srgbClr val="4D4D4C"/>
                </a:solidFill>
                <a:latin typeface="Calibri" panose="020F0502020204030204" pitchFamily="34" charset="0"/>
                <a:cs typeface="Calibri" panose="020F0502020204030204" pitchFamily="34" charset="0"/>
              </a:rPr>
              <a:t>borð</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við</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vinsæla</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tónlist</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tísku</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kult-myndir</a:t>
            </a:r>
            <a:r>
              <a:rPr lang="en-US" sz="2400" spc="-1" dirty="0">
                <a:solidFill>
                  <a:srgbClr val="4D4D4C"/>
                </a:solidFill>
                <a:latin typeface="Calibri" panose="020F0502020204030204" pitchFamily="34" charset="0"/>
                <a:cs typeface="Calibri" panose="020F0502020204030204" pitchFamily="34" charset="0"/>
              </a:rPr>
              <a:t> og </a:t>
            </a:r>
            <a:r>
              <a:rPr lang="en-US" sz="2400" spc="-1" dirty="0" err="1">
                <a:solidFill>
                  <a:srgbClr val="4D4D4C"/>
                </a:solidFill>
                <a:latin typeface="Calibri" panose="020F0502020204030204" pitchFamily="34" charset="0"/>
                <a:cs typeface="Calibri" panose="020F0502020204030204" pitchFamily="34" charset="0"/>
              </a:rPr>
              <a:t>sjónvarpsþætti</a:t>
            </a:r>
            <a:r>
              <a:rPr lang="en-US" sz="2400" spc="-1" dirty="0">
                <a:solidFill>
                  <a:srgbClr val="4D4D4C"/>
                </a:solidFill>
                <a:latin typeface="Calibri" panose="020F0502020204030204" pitchFamily="34" charset="0"/>
                <a:cs typeface="Calibri" panose="020F0502020204030204" pitchFamily="34" charset="0"/>
              </a:rPr>
              <a:t>. </a:t>
            </a:r>
          </a:p>
          <a:p>
            <a:pPr marL="0" indent="0">
              <a:buNone/>
            </a:pPr>
            <a:r>
              <a:rPr lang="en-US" sz="2400" spc="-1" dirty="0" err="1">
                <a:solidFill>
                  <a:srgbClr val="4D4D4C"/>
                </a:solidFill>
                <a:latin typeface="Calibri" panose="020F0502020204030204" pitchFamily="34" charset="0"/>
                <a:cs typeface="Calibri" panose="020F0502020204030204" pitchFamily="34" charset="0"/>
              </a:rPr>
              <a:t>Þessi</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samfélög</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neyta</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efnis</a:t>
            </a:r>
            <a:r>
              <a:rPr lang="en-US" sz="2400" spc="-1" dirty="0">
                <a:solidFill>
                  <a:srgbClr val="4D4D4C"/>
                </a:solidFill>
                <a:latin typeface="Calibri" panose="020F0502020204030204" pitchFamily="34" charset="0"/>
                <a:cs typeface="Calibri" panose="020F0502020204030204" pitchFamily="34" charset="0"/>
              </a:rPr>
              <a:t> og </a:t>
            </a:r>
            <a:r>
              <a:rPr lang="en-US" sz="2400" spc="-1" dirty="0" err="1">
                <a:solidFill>
                  <a:srgbClr val="4D4D4C"/>
                </a:solidFill>
                <a:latin typeface="Calibri" panose="020F0502020204030204" pitchFamily="34" charset="0"/>
                <a:cs typeface="Calibri" panose="020F0502020204030204" pitchFamily="34" charset="0"/>
              </a:rPr>
              <a:t>vara</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af</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öllum</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gerðum</a:t>
            </a:r>
            <a:r>
              <a:rPr lang="en-US" sz="2400" spc="-1" dirty="0">
                <a:solidFill>
                  <a:srgbClr val="4D4D4C"/>
                </a:solidFill>
                <a:latin typeface="Calibri" panose="020F0502020204030204" pitchFamily="34" charset="0"/>
                <a:cs typeface="Calibri" panose="020F0502020204030204" pitchFamily="34" charset="0"/>
              </a:rPr>
              <a:t>.</a:t>
            </a:r>
          </a:p>
          <a:p>
            <a:pPr marL="0" indent="0">
              <a:buNone/>
            </a:pPr>
            <a:r>
              <a:rPr lang="en-US" sz="2400" spc="-1" dirty="0" err="1">
                <a:solidFill>
                  <a:srgbClr val="4D4D4C"/>
                </a:solidFill>
                <a:latin typeface="Calibri" panose="020F0502020204030204" pitchFamily="34" charset="0"/>
                <a:cs typeface="Calibri" panose="020F0502020204030204" pitchFamily="34" charset="0"/>
              </a:rPr>
              <a:t>Með</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nýrri</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nálgun</a:t>
            </a:r>
            <a:r>
              <a:rPr lang="en-US" sz="2400" spc="-1" dirty="0">
                <a:solidFill>
                  <a:srgbClr val="4D4D4C"/>
                </a:solidFill>
                <a:latin typeface="Calibri" panose="020F0502020204030204" pitchFamily="34" charset="0"/>
                <a:cs typeface="Calibri" panose="020F0502020204030204" pitchFamily="34" charset="0"/>
              </a:rPr>
              <a:t> í </a:t>
            </a:r>
            <a:r>
              <a:rPr lang="en-US" sz="2400" spc="-1" dirty="0" err="1">
                <a:solidFill>
                  <a:srgbClr val="4D4D4C"/>
                </a:solidFill>
                <a:latin typeface="Calibri" panose="020F0502020204030204" pitchFamily="34" charset="0"/>
                <a:cs typeface="Calibri" panose="020F0502020204030204" pitchFamily="34" charset="0"/>
              </a:rPr>
              <a:t>markaðssetningu</a:t>
            </a:r>
            <a:r>
              <a:rPr lang="en-US" sz="2400" spc="-1" dirty="0">
                <a:solidFill>
                  <a:srgbClr val="4D4D4C"/>
                </a:solidFill>
                <a:latin typeface="Calibri" panose="020F0502020204030204" pitchFamily="34" charset="0"/>
                <a:cs typeface="Calibri" panose="020F0502020204030204" pitchFamily="34" charset="0"/>
              </a:rPr>
              <a:t> og </a:t>
            </a:r>
            <a:r>
              <a:rPr lang="en-US" sz="2400" spc="-1" dirty="0" err="1">
                <a:solidFill>
                  <a:srgbClr val="4D4D4C"/>
                </a:solidFill>
                <a:latin typeface="Calibri" panose="020F0502020204030204" pitchFamily="34" charset="0"/>
                <a:cs typeface="Calibri" panose="020F0502020204030204" pitchFamily="34" charset="0"/>
              </a:rPr>
              <a:t>viðskiptaþróun</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eru</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þessi</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samfélög</a:t>
            </a:r>
            <a:r>
              <a:rPr lang="en-US" sz="2400" spc="-1" dirty="0">
                <a:solidFill>
                  <a:srgbClr val="4D4D4C"/>
                </a:solidFill>
                <a:latin typeface="Calibri" panose="020F0502020204030204" pitchFamily="34" charset="0"/>
                <a:cs typeface="Calibri" panose="020F0502020204030204" pitchFamily="34" charset="0"/>
              </a:rPr>
              <a:t> oft á </a:t>
            </a:r>
            <a:r>
              <a:rPr lang="en-US" sz="2400" spc="-1" dirty="0" err="1">
                <a:solidFill>
                  <a:srgbClr val="4D4D4C"/>
                </a:solidFill>
                <a:latin typeface="Calibri" panose="020F0502020204030204" pitchFamily="34" charset="0"/>
                <a:cs typeface="Calibri" panose="020F0502020204030204" pitchFamily="34" charset="0"/>
              </a:rPr>
              <a:t>tíðum</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meðhöndluð</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sem</a:t>
            </a:r>
            <a:r>
              <a:rPr lang="en-US" sz="2400" spc="-1" dirty="0">
                <a:solidFill>
                  <a:srgbClr val="4D4D4C"/>
                </a:solidFill>
                <a:latin typeface="Calibri" panose="020F0502020204030204" pitchFamily="34" charset="0"/>
                <a:cs typeface="Calibri" panose="020F0502020204030204" pitchFamily="34" charset="0"/>
              </a:rPr>
              <a:t> </a:t>
            </a:r>
            <a:r>
              <a:rPr lang="en-US" sz="2400" spc="-1" dirty="0" err="1">
                <a:solidFill>
                  <a:srgbClr val="4D4D4C"/>
                </a:solidFill>
                <a:latin typeface="Calibri" panose="020F0502020204030204" pitchFamily="34" charset="0"/>
                <a:cs typeface="Calibri" panose="020F0502020204030204" pitchFamily="34" charset="0"/>
              </a:rPr>
              <a:t>meðhöfundar</a:t>
            </a:r>
            <a:r>
              <a:rPr lang="en-US" sz="2400" spc="-1" dirty="0">
                <a:solidFill>
                  <a:srgbClr val="4D4D4C"/>
                </a:solidFill>
                <a:latin typeface="Calibri" panose="020F0502020204030204" pitchFamily="34" charset="0"/>
                <a:cs typeface="Calibri" panose="020F0502020204030204" pitchFamily="34" charset="0"/>
              </a:rPr>
              <a:t> og </a:t>
            </a:r>
            <a:r>
              <a:rPr lang="en-US" sz="2400" spc="-1" dirty="0" err="1">
                <a:solidFill>
                  <a:srgbClr val="4D4D4C"/>
                </a:solidFill>
                <a:latin typeface="Calibri" panose="020F0502020204030204" pitchFamily="34" charset="0"/>
                <a:cs typeface="Calibri" panose="020F0502020204030204" pitchFamily="34" charset="0"/>
              </a:rPr>
              <a:t>frumkvöðlar</a:t>
            </a:r>
            <a:r>
              <a:rPr lang="en-US" sz="2400" spc="-1" dirty="0">
                <a:solidFill>
                  <a:srgbClr val="4D4D4C"/>
                </a:solidFill>
                <a:latin typeface="Calibri" panose="020F0502020204030204" pitchFamily="34" charset="0"/>
                <a:cs typeface="Calibri" panose="020F0502020204030204" pitchFamily="34" charset="0"/>
              </a:rPr>
              <a:t>.</a:t>
            </a:r>
            <a:endParaRPr lang="en-IE" sz="2400" dirty="0"/>
          </a:p>
        </p:txBody>
      </p:sp>
      <p:pic>
        <p:nvPicPr>
          <p:cNvPr id="5" name="Picture 4" descr="A screenshot of a cell phone&#10;&#10;Description automatically generated">
            <a:extLst>
              <a:ext uri="{FF2B5EF4-FFF2-40B4-BE49-F238E27FC236}">
                <a16:creationId xmlns:a16="http://schemas.microsoft.com/office/drawing/2014/main" id="{DA7F2906-0FF1-4C68-9E66-0F467DC065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02435" y="1223694"/>
            <a:ext cx="3389565" cy="4281756"/>
          </a:xfrm>
          <a:prstGeom prst="rect">
            <a:avLst/>
          </a:prstGeom>
        </p:spPr>
      </p:pic>
      <p:grpSp>
        <p:nvGrpSpPr>
          <p:cNvPr id="6" name="Google Shape;664;p39">
            <a:extLst>
              <a:ext uri="{FF2B5EF4-FFF2-40B4-BE49-F238E27FC236}">
                <a16:creationId xmlns:a16="http://schemas.microsoft.com/office/drawing/2014/main" id="{B032D867-22E0-452B-8771-95EF89FFAB10}"/>
              </a:ext>
            </a:extLst>
          </p:cNvPr>
          <p:cNvGrpSpPr/>
          <p:nvPr/>
        </p:nvGrpSpPr>
        <p:grpSpPr>
          <a:xfrm>
            <a:off x="8971593" y="5969957"/>
            <a:ext cx="393060" cy="393060"/>
            <a:chOff x="5941025" y="3634400"/>
            <a:chExt cx="467650" cy="467650"/>
          </a:xfrm>
        </p:grpSpPr>
        <p:sp>
          <p:nvSpPr>
            <p:cNvPr id="7" name="Google Shape;665;p39">
              <a:extLst>
                <a:ext uri="{FF2B5EF4-FFF2-40B4-BE49-F238E27FC236}">
                  <a16:creationId xmlns:a16="http://schemas.microsoft.com/office/drawing/2014/main" id="{248B1BA7-9807-4087-A483-59F62D1ECFDB}"/>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E0C47ECA-78A5-4851-848B-45148E00CFEB}"/>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33949FB0-295D-459B-B402-44A71FEFA795}"/>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B7F2B822-4232-4FAF-9F65-A400B0EFEAE1}"/>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9DEE4EDC-6216-47AE-8AB0-3777ECF0DEA8}"/>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6DCA410F-2BC8-433A-9587-C222CF80936E}"/>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Rectangle 12">
            <a:extLst>
              <a:ext uri="{FF2B5EF4-FFF2-40B4-BE49-F238E27FC236}">
                <a16:creationId xmlns:a16="http://schemas.microsoft.com/office/drawing/2014/main" id="{F969B843-A00D-47F1-8BCC-46493528FAB0}"/>
              </a:ext>
            </a:extLst>
          </p:cNvPr>
          <p:cNvSpPr/>
          <p:nvPr/>
        </p:nvSpPr>
        <p:spPr>
          <a:xfrm>
            <a:off x="9493761" y="6035891"/>
            <a:ext cx="2698239" cy="369332"/>
          </a:xfrm>
          <a:prstGeom prst="rect">
            <a:avLst/>
          </a:prstGeom>
        </p:spPr>
        <p:txBody>
          <a:bodyPr wrap="none">
            <a:spAutoFit/>
          </a:bodyPr>
          <a:lstStyle/>
          <a:p>
            <a:r>
              <a:rPr lang="en-US" i="1" dirty="0">
                <a:solidFill>
                  <a:srgbClr val="1268B3"/>
                </a:solidFill>
              </a:rPr>
              <a:t>https://</a:t>
            </a:r>
            <a:r>
              <a:rPr lang="en-US" i="1" dirty="0" err="1">
                <a:solidFill>
                  <a:srgbClr val="1268B3"/>
                </a:solidFill>
              </a:rPr>
              <a:t>www.fandom.com</a:t>
            </a:r>
            <a:endParaRPr lang="en-US" i="1" dirty="0">
              <a:solidFill>
                <a:srgbClr val="1268B3"/>
              </a:solidFill>
            </a:endParaRPr>
          </a:p>
        </p:txBody>
      </p:sp>
      <p:sp>
        <p:nvSpPr>
          <p:cNvPr id="15" name="TextBox 14">
            <a:extLst>
              <a:ext uri="{FF2B5EF4-FFF2-40B4-BE49-F238E27FC236}">
                <a16:creationId xmlns:a16="http://schemas.microsoft.com/office/drawing/2014/main" id="{03597DC6-5E80-46A1-A5FA-2E2F17BB1396}"/>
              </a:ext>
            </a:extLst>
          </p:cNvPr>
          <p:cNvSpPr txBox="1"/>
          <p:nvPr/>
        </p:nvSpPr>
        <p:spPr>
          <a:xfrm>
            <a:off x="0" y="291584"/>
            <a:ext cx="6100762" cy="646331"/>
          </a:xfrm>
          <a:prstGeom prst="rect">
            <a:avLst/>
          </a:prstGeom>
          <a:noFill/>
        </p:spPr>
        <p:txBody>
          <a:bodyPr wrap="square">
            <a:spAutoFit/>
          </a:bodyPr>
          <a:lstStyle/>
          <a:p>
            <a:r>
              <a:rPr lang="en-IE" dirty="0"/>
              <a:t>ÁSTÆÐA ÞESS AÐ POPPMENNINGAR FERÐAÞJÓNUSTA ÞARFNAST SÉRSTAKRAR MARKAÐSSETNINGAR</a:t>
            </a:r>
          </a:p>
        </p:txBody>
      </p:sp>
    </p:spTree>
    <p:extLst>
      <p:ext uri="{BB962C8B-B14F-4D97-AF65-F5344CB8AC3E}">
        <p14:creationId xmlns:p14="http://schemas.microsoft.com/office/powerpoint/2010/main" val="3783981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BEF2CD-9BFF-4D1A-825B-C77870598C49}"/>
              </a:ext>
            </a:extLst>
          </p:cNvPr>
          <p:cNvSpPr>
            <a:spLocks noGrp="1"/>
          </p:cNvSpPr>
          <p:nvPr>
            <p:ph type="body" sz="quarter" idx="15"/>
          </p:nvPr>
        </p:nvSpPr>
        <p:spPr>
          <a:xfrm>
            <a:off x="3175537" y="541752"/>
            <a:ext cx="8435438" cy="1346703"/>
          </a:xfrm>
        </p:spPr>
        <p:txBody>
          <a:bodyPr>
            <a:noAutofit/>
          </a:bodyPr>
          <a:lstStyle/>
          <a:p>
            <a:pPr>
              <a:lnSpc>
                <a:spcPct val="90000"/>
              </a:lnSpc>
              <a:spcBef>
                <a:spcPts val="1001"/>
              </a:spcBef>
            </a:pPr>
            <a:r>
              <a:rPr lang="en-US" sz="2000" spc="-1" dirty="0" err="1">
                <a:solidFill>
                  <a:srgbClr val="FFFFFF"/>
                </a:solidFill>
                <a:latin typeface="Calibri"/>
              </a:rPr>
              <a:t>Popp</a:t>
            </a:r>
            <a:r>
              <a:rPr lang="en-US" sz="2000" b="0" strike="noStrike" spc="-1" dirty="0" err="1">
                <a:solidFill>
                  <a:srgbClr val="FFFFFF"/>
                </a:solidFill>
                <a:latin typeface="Calibri"/>
              </a:rPr>
              <a:t>menning</a:t>
            </a:r>
            <a:r>
              <a:rPr lang="en-US" sz="2000" b="0" strike="noStrike" spc="-1" dirty="0">
                <a:solidFill>
                  <a:srgbClr val="FFFFFF"/>
                </a:solidFill>
                <a:latin typeface="Calibri"/>
              </a:rPr>
              <a:t> </a:t>
            </a:r>
            <a:r>
              <a:rPr lang="en-US" sz="2000" b="0" strike="noStrike" spc="-1" dirty="0" err="1">
                <a:solidFill>
                  <a:srgbClr val="FFFFFF"/>
                </a:solidFill>
                <a:latin typeface="Calibri"/>
              </a:rPr>
              <a:t>er</a:t>
            </a:r>
            <a:r>
              <a:rPr lang="en-US" sz="2000" b="0" strike="noStrike" spc="-1" dirty="0">
                <a:solidFill>
                  <a:srgbClr val="FFFFFF"/>
                </a:solidFill>
                <a:latin typeface="Calibri"/>
              </a:rPr>
              <a:t> </a:t>
            </a:r>
            <a:r>
              <a:rPr lang="en-US" sz="2000" b="0" strike="noStrike" spc="-1" dirty="0" err="1">
                <a:solidFill>
                  <a:srgbClr val="FFFFFF"/>
                </a:solidFill>
                <a:latin typeface="Calibri"/>
              </a:rPr>
              <a:t>undir</a:t>
            </a:r>
            <a:r>
              <a:rPr lang="en-US" sz="2000" b="0" strike="noStrike" spc="-1" dirty="0">
                <a:solidFill>
                  <a:srgbClr val="FFFFFF"/>
                </a:solidFill>
                <a:latin typeface="Calibri"/>
              </a:rPr>
              <a:t> </a:t>
            </a:r>
            <a:r>
              <a:rPr lang="en-US" sz="2000" b="0" strike="noStrike" spc="-1" dirty="0" err="1">
                <a:solidFill>
                  <a:srgbClr val="FFFFFF"/>
                </a:solidFill>
                <a:latin typeface="Calibri"/>
              </a:rPr>
              <a:t>miklum</a:t>
            </a:r>
            <a:r>
              <a:rPr lang="en-US" sz="2000" b="0" strike="noStrike" spc="-1" dirty="0">
                <a:solidFill>
                  <a:srgbClr val="FFFFFF"/>
                </a:solidFill>
                <a:latin typeface="Calibri"/>
              </a:rPr>
              <a:t> </a:t>
            </a:r>
            <a:r>
              <a:rPr lang="en-US" sz="2000" b="0" strike="noStrike" spc="-1" dirty="0" err="1">
                <a:solidFill>
                  <a:srgbClr val="FFFFFF"/>
                </a:solidFill>
                <a:latin typeface="Calibri"/>
              </a:rPr>
              <a:t>áhrifum</a:t>
            </a:r>
            <a:r>
              <a:rPr lang="en-US" sz="2000" b="0" strike="noStrike" spc="-1" dirty="0">
                <a:solidFill>
                  <a:srgbClr val="FFFFFF"/>
                </a:solidFill>
                <a:latin typeface="Calibri"/>
              </a:rPr>
              <a:t> </a:t>
            </a:r>
            <a:r>
              <a:rPr lang="en-US" sz="2000" b="0" strike="noStrike" spc="-1" dirty="0" err="1">
                <a:solidFill>
                  <a:srgbClr val="FFFFFF"/>
                </a:solidFill>
                <a:latin typeface="Calibri"/>
              </a:rPr>
              <a:t>frá</a:t>
            </a:r>
            <a:r>
              <a:rPr lang="en-US" sz="2000" b="0" strike="noStrike" spc="-1" dirty="0">
                <a:solidFill>
                  <a:srgbClr val="FFFFFF"/>
                </a:solidFill>
                <a:latin typeface="Calibri"/>
              </a:rPr>
              <a:t> </a:t>
            </a:r>
            <a:r>
              <a:rPr lang="en-US" sz="2000" spc="-1" dirty="0" err="1">
                <a:solidFill>
                  <a:srgbClr val="FFFFFF"/>
                </a:solidFill>
                <a:latin typeface="Calibri"/>
              </a:rPr>
              <a:t>hinum</a:t>
            </a:r>
            <a:r>
              <a:rPr lang="en-US" sz="2000" spc="-1" dirty="0">
                <a:solidFill>
                  <a:srgbClr val="FFFFFF"/>
                </a:solidFill>
                <a:latin typeface="Calibri"/>
              </a:rPr>
              <a:t> </a:t>
            </a:r>
            <a:r>
              <a:rPr lang="en-US" sz="2000" spc="-1" dirty="0" err="1">
                <a:solidFill>
                  <a:srgbClr val="FFFFFF"/>
                </a:solidFill>
                <a:latin typeface="Calibri"/>
              </a:rPr>
              <a:t>ýmsu</a:t>
            </a:r>
            <a:r>
              <a:rPr lang="en-US" sz="2000" spc="-1" dirty="0">
                <a:solidFill>
                  <a:srgbClr val="FFFFFF"/>
                </a:solidFill>
                <a:latin typeface="Calibri"/>
              </a:rPr>
              <a:t> </a:t>
            </a:r>
            <a:r>
              <a:rPr lang="en-US" sz="2000" spc="-1" dirty="0" err="1">
                <a:solidFill>
                  <a:srgbClr val="FFFFFF"/>
                </a:solidFill>
                <a:latin typeface="Calibri"/>
              </a:rPr>
              <a:t>miðlum</a:t>
            </a:r>
            <a:r>
              <a:rPr lang="en-US" sz="2000" spc="-1" dirty="0">
                <a:solidFill>
                  <a:srgbClr val="FFFFFF"/>
                </a:solidFill>
                <a:latin typeface="Calibri"/>
              </a:rPr>
              <a:t> </a:t>
            </a:r>
            <a:r>
              <a:rPr lang="en-US" sz="2000" spc="-1" dirty="0" err="1">
                <a:solidFill>
                  <a:srgbClr val="FFFFFF"/>
                </a:solidFill>
                <a:latin typeface="Calibri"/>
              </a:rPr>
              <a:t>sem</a:t>
            </a:r>
            <a:r>
              <a:rPr lang="en-US" sz="2000" spc="-1" dirty="0">
                <a:solidFill>
                  <a:srgbClr val="FFFFFF"/>
                </a:solidFill>
                <a:latin typeface="Calibri"/>
              </a:rPr>
              <a:t> </a:t>
            </a:r>
            <a:r>
              <a:rPr lang="en-US" sz="2000" spc="-1" dirty="0" err="1">
                <a:solidFill>
                  <a:srgbClr val="FFFFFF"/>
                </a:solidFill>
                <a:latin typeface="Calibri"/>
              </a:rPr>
              <a:t>geta</a:t>
            </a:r>
            <a:r>
              <a:rPr lang="en-US" sz="2000" spc="-1" dirty="0">
                <a:solidFill>
                  <a:srgbClr val="FFFFFF"/>
                </a:solidFill>
                <a:latin typeface="Calibri"/>
              </a:rPr>
              <a:t> </a:t>
            </a:r>
            <a:r>
              <a:rPr lang="en-US" sz="2000" spc="-1" dirty="0" err="1">
                <a:solidFill>
                  <a:srgbClr val="FFFFFF"/>
                </a:solidFill>
                <a:latin typeface="Calibri"/>
              </a:rPr>
              <a:t>leitt</a:t>
            </a:r>
            <a:r>
              <a:rPr lang="en-US" sz="2000" spc="-1" dirty="0">
                <a:solidFill>
                  <a:srgbClr val="FFFFFF"/>
                </a:solidFill>
                <a:latin typeface="Calibri"/>
              </a:rPr>
              <a:t> </a:t>
            </a:r>
            <a:r>
              <a:rPr lang="en-US" sz="2000" spc="-1" dirty="0" err="1">
                <a:solidFill>
                  <a:srgbClr val="FFFFFF"/>
                </a:solidFill>
                <a:latin typeface="Calibri"/>
              </a:rPr>
              <a:t>til</a:t>
            </a:r>
            <a:r>
              <a:rPr lang="en-US" sz="2000" b="0" strike="noStrike" spc="-1" dirty="0">
                <a:solidFill>
                  <a:srgbClr val="FFFFFF"/>
                </a:solidFill>
                <a:latin typeface="Calibri"/>
              </a:rPr>
              <a:t> </a:t>
            </a:r>
            <a:r>
              <a:rPr lang="en-US" sz="2000" b="0" strike="noStrike" spc="-1" dirty="0" err="1">
                <a:solidFill>
                  <a:srgbClr val="FFFFFF"/>
                </a:solidFill>
                <a:latin typeface="Calibri"/>
              </a:rPr>
              <a:t>skjótra</a:t>
            </a:r>
            <a:r>
              <a:rPr lang="en-US" sz="2000" b="0" strike="noStrike" spc="-1" dirty="0">
                <a:solidFill>
                  <a:srgbClr val="FFFFFF"/>
                </a:solidFill>
                <a:latin typeface="Calibri"/>
              </a:rPr>
              <a:t> </a:t>
            </a:r>
            <a:r>
              <a:rPr lang="en-US" sz="2000" b="0" strike="noStrike" spc="-1" dirty="0" err="1">
                <a:solidFill>
                  <a:srgbClr val="FFFFFF"/>
                </a:solidFill>
                <a:latin typeface="Calibri"/>
              </a:rPr>
              <a:t>breytinga</a:t>
            </a:r>
            <a:r>
              <a:rPr lang="en-US" sz="2000" b="0" strike="noStrike" spc="-1" dirty="0">
                <a:solidFill>
                  <a:srgbClr val="FFFFFF"/>
                </a:solidFill>
                <a:latin typeface="Calibri"/>
              </a:rPr>
              <a:t>. </a:t>
            </a:r>
            <a:r>
              <a:rPr lang="en-US" sz="2000" b="0" strike="noStrike" spc="-1" dirty="0" err="1">
                <a:solidFill>
                  <a:srgbClr val="FFFFFF"/>
                </a:solidFill>
                <a:latin typeface="Calibri"/>
              </a:rPr>
              <a:t>Þetta</a:t>
            </a:r>
            <a:r>
              <a:rPr lang="en-US" sz="2000" b="0" strike="noStrike" spc="-1" dirty="0">
                <a:solidFill>
                  <a:srgbClr val="FFFFFF"/>
                </a:solidFill>
                <a:latin typeface="Calibri"/>
              </a:rPr>
              <a:t> á </a:t>
            </a:r>
            <a:r>
              <a:rPr lang="en-US" sz="2000" b="0" strike="noStrike" spc="-1" dirty="0" err="1">
                <a:solidFill>
                  <a:srgbClr val="FFFFFF"/>
                </a:solidFill>
                <a:latin typeface="Calibri"/>
              </a:rPr>
              <a:t>sérstaklega</a:t>
            </a:r>
            <a:r>
              <a:rPr lang="en-US" sz="2000" b="0" strike="noStrike" spc="-1" dirty="0">
                <a:solidFill>
                  <a:srgbClr val="FFFFFF"/>
                </a:solidFill>
                <a:latin typeface="Calibri"/>
              </a:rPr>
              <a:t> </a:t>
            </a:r>
            <a:r>
              <a:rPr lang="en-US" sz="2000" b="0" strike="noStrike" spc="-1" dirty="0" err="1">
                <a:solidFill>
                  <a:srgbClr val="FFFFFF"/>
                </a:solidFill>
                <a:latin typeface="Calibri"/>
              </a:rPr>
              <a:t>við</a:t>
            </a:r>
            <a:r>
              <a:rPr lang="en-US" sz="2000" b="0" strike="noStrike" spc="-1" dirty="0">
                <a:solidFill>
                  <a:srgbClr val="FFFFFF"/>
                </a:solidFill>
                <a:latin typeface="Calibri"/>
              </a:rPr>
              <a:t> um </a:t>
            </a:r>
            <a:r>
              <a:rPr lang="en-US" sz="2000" b="0" strike="noStrike" spc="-1" dirty="0" err="1">
                <a:solidFill>
                  <a:srgbClr val="FFFFFF"/>
                </a:solidFill>
                <a:latin typeface="Calibri"/>
              </a:rPr>
              <a:t>okkar</a:t>
            </a:r>
            <a:r>
              <a:rPr lang="en-US" sz="2000" b="0" strike="noStrike" spc="-1" dirty="0">
                <a:solidFill>
                  <a:srgbClr val="FFFFFF"/>
                </a:solidFill>
                <a:latin typeface="Calibri"/>
              </a:rPr>
              <a:t> </a:t>
            </a:r>
            <a:r>
              <a:rPr lang="en-US" sz="2000" b="0" strike="noStrike" spc="-1" dirty="0" err="1">
                <a:solidFill>
                  <a:srgbClr val="FFFFFF"/>
                </a:solidFill>
                <a:latin typeface="Calibri"/>
              </a:rPr>
              <a:t>hátæknilega</a:t>
            </a:r>
            <a:r>
              <a:rPr lang="en-US" sz="2000" b="0" strike="noStrike" spc="-1" dirty="0">
                <a:solidFill>
                  <a:srgbClr val="FFFFFF"/>
                </a:solidFill>
                <a:latin typeface="Calibri"/>
              </a:rPr>
              <a:t> </a:t>
            </a:r>
            <a:r>
              <a:rPr lang="en-US" sz="2000" b="0" strike="noStrike" spc="-1" dirty="0" err="1">
                <a:solidFill>
                  <a:srgbClr val="FFFFFF"/>
                </a:solidFill>
                <a:latin typeface="Calibri"/>
              </a:rPr>
              <a:t>heim</a:t>
            </a:r>
            <a:r>
              <a:rPr lang="en-US" sz="2000" b="0" strike="noStrike" spc="-1" dirty="0">
                <a:solidFill>
                  <a:srgbClr val="FFFFFF"/>
                </a:solidFill>
                <a:latin typeface="Calibri"/>
              </a:rPr>
              <a:t> </a:t>
            </a:r>
            <a:r>
              <a:rPr lang="en-US" sz="2000" b="0" strike="noStrike" spc="-1" dirty="0" err="1">
                <a:solidFill>
                  <a:srgbClr val="FFFFFF"/>
                </a:solidFill>
                <a:latin typeface="Calibri"/>
              </a:rPr>
              <a:t>þar</a:t>
            </a:r>
            <a:r>
              <a:rPr lang="en-US" sz="2000" b="0" strike="noStrike" spc="-1" dirty="0">
                <a:solidFill>
                  <a:srgbClr val="FFFFFF"/>
                </a:solidFill>
                <a:latin typeface="Calibri"/>
              </a:rPr>
              <a:t> </a:t>
            </a:r>
            <a:r>
              <a:rPr lang="en-US" sz="2000" b="0" strike="noStrike" spc="-1" dirty="0" err="1">
                <a:solidFill>
                  <a:srgbClr val="FFFFFF"/>
                </a:solidFill>
                <a:latin typeface="Calibri"/>
              </a:rPr>
              <a:t>sem</a:t>
            </a:r>
            <a:r>
              <a:rPr lang="en-US" sz="2000" b="0" strike="noStrike" spc="-1" dirty="0">
                <a:solidFill>
                  <a:srgbClr val="FFFFFF"/>
                </a:solidFill>
                <a:latin typeface="Calibri"/>
              </a:rPr>
              <a:t> </a:t>
            </a:r>
            <a:r>
              <a:rPr lang="en-US" sz="2000" b="0" strike="noStrike" spc="-1" dirty="0" err="1">
                <a:solidFill>
                  <a:srgbClr val="FFFFFF"/>
                </a:solidFill>
                <a:latin typeface="Calibri"/>
              </a:rPr>
              <a:t>poppmenning</a:t>
            </a:r>
            <a:r>
              <a:rPr lang="en-US" sz="2000" b="0" strike="noStrike" spc="-1" dirty="0">
                <a:solidFill>
                  <a:srgbClr val="FFFFFF"/>
                </a:solidFill>
                <a:latin typeface="Calibri"/>
              </a:rPr>
              <a:t> </a:t>
            </a:r>
            <a:r>
              <a:rPr lang="en-US" sz="2000" b="0" strike="noStrike" spc="-1" dirty="0" err="1">
                <a:solidFill>
                  <a:srgbClr val="FFFFFF"/>
                </a:solidFill>
                <a:latin typeface="Calibri"/>
              </a:rPr>
              <a:t>getur</a:t>
            </a:r>
            <a:r>
              <a:rPr lang="en-US" sz="2000" b="0" strike="noStrike" spc="-1" dirty="0">
                <a:solidFill>
                  <a:srgbClr val="FFFFFF"/>
                </a:solidFill>
                <a:latin typeface="Calibri"/>
              </a:rPr>
              <a:t> </a:t>
            </a:r>
            <a:r>
              <a:rPr lang="en-US" sz="2000" spc="-1" dirty="0" err="1">
                <a:solidFill>
                  <a:srgbClr val="FFFFFF"/>
                </a:solidFill>
                <a:latin typeface="Calibri"/>
              </a:rPr>
              <a:t>þróast</a:t>
            </a:r>
            <a:r>
              <a:rPr lang="en-US" sz="2000" spc="-1" dirty="0">
                <a:solidFill>
                  <a:srgbClr val="FFFFFF"/>
                </a:solidFill>
                <a:latin typeface="Calibri"/>
              </a:rPr>
              <a:t> og </a:t>
            </a:r>
            <a:r>
              <a:rPr lang="en-US" sz="2000" spc="-1" dirty="0" err="1">
                <a:solidFill>
                  <a:srgbClr val="FFFFFF"/>
                </a:solidFill>
                <a:latin typeface="Calibri"/>
              </a:rPr>
              <a:t>breiðst</a:t>
            </a:r>
            <a:r>
              <a:rPr lang="en-US" sz="2000" spc="-1" dirty="0">
                <a:solidFill>
                  <a:srgbClr val="FFFFFF"/>
                </a:solidFill>
                <a:latin typeface="Calibri"/>
              </a:rPr>
              <a:t> </a:t>
            </a:r>
            <a:r>
              <a:rPr lang="en-US" sz="2000" spc="-1" dirty="0" err="1">
                <a:solidFill>
                  <a:srgbClr val="FFFFFF"/>
                </a:solidFill>
                <a:latin typeface="Calibri"/>
              </a:rPr>
              <a:t>hratt</a:t>
            </a:r>
            <a:r>
              <a:rPr lang="en-US" sz="2000" spc="-1" dirty="0">
                <a:solidFill>
                  <a:srgbClr val="FFFFFF"/>
                </a:solidFill>
                <a:latin typeface="Calibri"/>
              </a:rPr>
              <a:t> </a:t>
            </a:r>
            <a:r>
              <a:rPr lang="en-US" sz="2000" spc="-1" dirty="0" err="1">
                <a:solidFill>
                  <a:srgbClr val="FFFFFF"/>
                </a:solidFill>
                <a:latin typeface="Calibri"/>
              </a:rPr>
              <a:t>út</a:t>
            </a:r>
            <a:r>
              <a:rPr lang="en-US" sz="2000" spc="-1" dirty="0">
                <a:solidFill>
                  <a:srgbClr val="FFFFFF"/>
                </a:solidFill>
                <a:latin typeface="Calibri"/>
              </a:rPr>
              <a:t> í </a:t>
            </a:r>
            <a:r>
              <a:rPr lang="en-US" sz="2000" spc="-1" dirty="0" err="1">
                <a:solidFill>
                  <a:srgbClr val="FFFFFF"/>
                </a:solidFill>
                <a:latin typeface="Calibri"/>
              </a:rPr>
              <a:t>gegnum</a:t>
            </a:r>
            <a:r>
              <a:rPr lang="en-US" sz="2000" spc="-1" dirty="0">
                <a:solidFill>
                  <a:srgbClr val="FFFFFF"/>
                </a:solidFill>
                <a:latin typeface="Calibri"/>
              </a:rPr>
              <a:t> </a:t>
            </a:r>
            <a:r>
              <a:rPr lang="en-US" sz="2000" spc="-1" dirty="0" err="1">
                <a:solidFill>
                  <a:srgbClr val="FFFFFF"/>
                </a:solidFill>
                <a:latin typeface="Calibri"/>
              </a:rPr>
              <a:t>netið</a:t>
            </a:r>
            <a:r>
              <a:rPr lang="en-US" sz="2000" spc="-1" dirty="0">
                <a:solidFill>
                  <a:srgbClr val="FFFFFF"/>
                </a:solidFill>
                <a:latin typeface="Calibri"/>
              </a:rPr>
              <a:t> </a:t>
            </a:r>
            <a:r>
              <a:rPr lang="en-US" sz="2000" spc="-1" dirty="0" err="1">
                <a:solidFill>
                  <a:srgbClr val="FFFFFF"/>
                </a:solidFill>
                <a:latin typeface="Calibri"/>
              </a:rPr>
              <a:t>þar</a:t>
            </a:r>
            <a:r>
              <a:rPr lang="en-US" sz="2000" spc="-1" dirty="0">
                <a:solidFill>
                  <a:srgbClr val="FFFFFF"/>
                </a:solidFill>
                <a:latin typeface="Calibri"/>
              </a:rPr>
              <a:t> </a:t>
            </a:r>
            <a:r>
              <a:rPr lang="en-US" sz="2000" spc="-1" dirty="0" err="1">
                <a:solidFill>
                  <a:srgbClr val="FFFFFF"/>
                </a:solidFill>
                <a:latin typeface="Calibri"/>
              </a:rPr>
              <a:t>sem</a:t>
            </a:r>
            <a:r>
              <a:rPr lang="en-US" sz="2000" spc="-1" dirty="0">
                <a:solidFill>
                  <a:srgbClr val="FFFFFF"/>
                </a:solidFill>
                <a:latin typeface="Calibri"/>
              </a:rPr>
              <a:t> </a:t>
            </a:r>
            <a:r>
              <a:rPr lang="en-US" sz="2000" spc="-1" dirty="0" err="1">
                <a:solidFill>
                  <a:srgbClr val="FFFFFF"/>
                </a:solidFill>
                <a:latin typeface="Calibri"/>
              </a:rPr>
              <a:t>hennar</a:t>
            </a:r>
            <a:r>
              <a:rPr lang="en-US" sz="2000" spc="-1" dirty="0">
                <a:solidFill>
                  <a:srgbClr val="FFFFFF"/>
                </a:solidFill>
                <a:latin typeface="Calibri"/>
              </a:rPr>
              <a:t> </a:t>
            </a:r>
            <a:r>
              <a:rPr lang="en-US" sz="2000" spc="-1" dirty="0" err="1">
                <a:solidFill>
                  <a:srgbClr val="FFFFFF"/>
                </a:solidFill>
                <a:latin typeface="Calibri"/>
              </a:rPr>
              <a:t>er</a:t>
            </a:r>
            <a:r>
              <a:rPr lang="en-US" sz="2000" spc="-1" dirty="0">
                <a:solidFill>
                  <a:srgbClr val="FFFFFF"/>
                </a:solidFill>
                <a:latin typeface="Calibri"/>
              </a:rPr>
              <a:t> </a:t>
            </a:r>
            <a:r>
              <a:rPr lang="en-US" sz="2000" spc="-1" dirty="0" err="1">
                <a:solidFill>
                  <a:srgbClr val="FFFFFF"/>
                </a:solidFill>
                <a:latin typeface="Calibri"/>
              </a:rPr>
              <a:t>svo</a:t>
            </a:r>
            <a:r>
              <a:rPr lang="en-US" sz="2000" spc="-1" dirty="0">
                <a:solidFill>
                  <a:srgbClr val="FFFFFF"/>
                </a:solidFill>
                <a:latin typeface="Calibri"/>
              </a:rPr>
              <a:t> </a:t>
            </a:r>
            <a:r>
              <a:rPr lang="en-US" sz="2000" spc="-1" dirty="0" err="1">
                <a:solidFill>
                  <a:srgbClr val="FFFFFF"/>
                </a:solidFill>
                <a:latin typeface="Calibri"/>
              </a:rPr>
              <a:t>neytt</a:t>
            </a:r>
            <a:r>
              <a:rPr lang="en-US" sz="2000" spc="-1" dirty="0">
                <a:solidFill>
                  <a:srgbClr val="FFFFFF"/>
                </a:solidFill>
                <a:latin typeface="Calibri"/>
              </a:rPr>
              <a:t> um </a:t>
            </a:r>
            <a:r>
              <a:rPr lang="en-US" sz="2000" spc="-1" dirty="0" err="1">
                <a:solidFill>
                  <a:srgbClr val="FFFFFF"/>
                </a:solidFill>
                <a:latin typeface="Calibri"/>
              </a:rPr>
              <a:t>allan</a:t>
            </a:r>
            <a:r>
              <a:rPr lang="en-US" sz="2000" spc="-1" dirty="0">
                <a:solidFill>
                  <a:srgbClr val="FFFFFF"/>
                </a:solidFill>
                <a:latin typeface="Calibri"/>
              </a:rPr>
              <a:t> </a:t>
            </a:r>
            <a:r>
              <a:rPr lang="en-US" sz="2000" spc="-1" dirty="0" err="1">
                <a:solidFill>
                  <a:srgbClr val="FFFFFF"/>
                </a:solidFill>
                <a:latin typeface="Calibri"/>
              </a:rPr>
              <a:t>heim</a:t>
            </a:r>
            <a:r>
              <a:rPr lang="en-US" sz="2000" spc="-1" dirty="0">
                <a:solidFill>
                  <a:srgbClr val="FFFFFF"/>
                </a:solidFill>
                <a:latin typeface="Calibri"/>
              </a:rPr>
              <a:t>.</a:t>
            </a:r>
            <a:r>
              <a:rPr lang="en-US" sz="2000" b="0" strike="noStrike" spc="-1" dirty="0">
                <a:solidFill>
                  <a:srgbClr val="FFFFFF"/>
                </a:solidFill>
                <a:latin typeface="Calibri"/>
              </a:rPr>
              <a:t> </a:t>
            </a:r>
            <a:r>
              <a:rPr lang="en-US" sz="2000" b="0" strike="noStrike" spc="-1" dirty="0" err="1">
                <a:solidFill>
                  <a:srgbClr val="FFFFFF"/>
                </a:solidFill>
                <a:latin typeface="Calibri"/>
              </a:rPr>
              <a:t>TikTok</a:t>
            </a:r>
            <a:r>
              <a:rPr lang="en-US" sz="2000" b="0" strike="noStrike" spc="-1" dirty="0">
                <a:solidFill>
                  <a:srgbClr val="FFFFFF"/>
                </a:solidFill>
                <a:latin typeface="Calibri"/>
              </a:rPr>
              <a:t> </a:t>
            </a:r>
            <a:r>
              <a:rPr lang="en-US" sz="2000" b="0" strike="noStrike" spc="-1" dirty="0" err="1">
                <a:solidFill>
                  <a:srgbClr val="FFFFFF"/>
                </a:solidFill>
                <a:latin typeface="Calibri"/>
              </a:rPr>
              <a:t>hefur</a:t>
            </a:r>
            <a:r>
              <a:rPr lang="en-US" sz="2000" b="0" strike="noStrike" spc="-1" dirty="0">
                <a:solidFill>
                  <a:srgbClr val="FFFFFF"/>
                </a:solidFill>
                <a:latin typeface="Calibri"/>
              </a:rPr>
              <a:t> </a:t>
            </a:r>
            <a:r>
              <a:rPr lang="en-US" sz="2000" b="0" strike="noStrike" spc="-1" dirty="0" err="1">
                <a:solidFill>
                  <a:srgbClr val="FFFFFF"/>
                </a:solidFill>
                <a:latin typeface="Calibri"/>
              </a:rPr>
              <a:t>t.d</a:t>
            </a:r>
            <a:r>
              <a:rPr lang="en-US" sz="2000" b="0" strike="noStrike" spc="-1" dirty="0">
                <a:solidFill>
                  <a:srgbClr val="FFFFFF"/>
                </a:solidFill>
                <a:latin typeface="Calibri"/>
              </a:rPr>
              <a:t>. </a:t>
            </a:r>
            <a:r>
              <a:rPr lang="en-US" sz="2000" b="0" strike="noStrike" spc="-1" dirty="0" err="1">
                <a:solidFill>
                  <a:srgbClr val="FFFFFF"/>
                </a:solidFill>
                <a:latin typeface="Calibri"/>
              </a:rPr>
              <a:t>vaxið</a:t>
            </a:r>
            <a:r>
              <a:rPr lang="en-US" sz="2000" b="0" strike="noStrike" spc="-1" dirty="0">
                <a:solidFill>
                  <a:srgbClr val="FFFFFF"/>
                </a:solidFill>
                <a:latin typeface="Calibri"/>
              </a:rPr>
              <a:t> </a:t>
            </a:r>
            <a:r>
              <a:rPr lang="en-US" sz="2000" b="0" strike="noStrike" spc="-1" dirty="0" err="1">
                <a:solidFill>
                  <a:srgbClr val="FFFFFF"/>
                </a:solidFill>
                <a:latin typeface="Calibri"/>
              </a:rPr>
              <a:t>hratt</a:t>
            </a:r>
            <a:r>
              <a:rPr lang="en-US" sz="2000" b="0" strike="noStrike" spc="-1" dirty="0">
                <a:solidFill>
                  <a:srgbClr val="FFFFFF"/>
                </a:solidFill>
                <a:latin typeface="Calibri"/>
              </a:rPr>
              <a:t> </a:t>
            </a:r>
            <a:r>
              <a:rPr lang="en-US" sz="2000" b="0" strike="noStrike" spc="-1" dirty="0" err="1">
                <a:solidFill>
                  <a:srgbClr val="FFFFFF"/>
                </a:solidFill>
                <a:latin typeface="Calibri"/>
              </a:rPr>
              <a:t>að</a:t>
            </a:r>
            <a:r>
              <a:rPr lang="en-US" sz="2000" b="0" strike="noStrike" spc="-1" dirty="0">
                <a:solidFill>
                  <a:srgbClr val="FFFFFF"/>
                </a:solidFill>
                <a:latin typeface="Calibri"/>
              </a:rPr>
              <a:t> </a:t>
            </a:r>
            <a:r>
              <a:rPr lang="en-US" sz="2000" b="0" strike="noStrike" spc="-1" dirty="0" err="1">
                <a:solidFill>
                  <a:srgbClr val="FFFFFF"/>
                </a:solidFill>
                <a:latin typeface="Calibri"/>
              </a:rPr>
              <a:t>undanförnu</a:t>
            </a:r>
            <a:r>
              <a:rPr lang="en-US" sz="2000" b="0" strike="noStrike" spc="-1" dirty="0">
                <a:solidFill>
                  <a:srgbClr val="FFFFFF"/>
                </a:solidFill>
                <a:latin typeface="Calibri"/>
              </a:rPr>
              <a:t> og </a:t>
            </a:r>
            <a:r>
              <a:rPr lang="en-US" sz="2000" b="0" strike="noStrike" spc="-1" dirty="0" err="1">
                <a:solidFill>
                  <a:srgbClr val="FFFFFF"/>
                </a:solidFill>
                <a:latin typeface="Calibri"/>
              </a:rPr>
              <a:t>þarmeð</a:t>
            </a:r>
            <a:r>
              <a:rPr lang="en-US" sz="2000" b="0" strike="noStrike" spc="-1" dirty="0">
                <a:solidFill>
                  <a:srgbClr val="FFFFFF"/>
                </a:solidFill>
                <a:latin typeface="Calibri"/>
              </a:rPr>
              <a:t> </a:t>
            </a:r>
            <a:r>
              <a:rPr lang="en-US" sz="2000" b="0" strike="noStrike" spc="-1" dirty="0" err="1">
                <a:solidFill>
                  <a:srgbClr val="FFFFFF"/>
                </a:solidFill>
                <a:latin typeface="Calibri"/>
              </a:rPr>
              <a:t>skapað</a:t>
            </a:r>
            <a:r>
              <a:rPr lang="en-US" sz="2000" b="0" strike="noStrike" spc="-1" dirty="0">
                <a:solidFill>
                  <a:srgbClr val="FFFFFF"/>
                </a:solidFill>
                <a:latin typeface="Calibri"/>
              </a:rPr>
              <a:t> </a:t>
            </a:r>
            <a:r>
              <a:rPr lang="en-US" sz="2000" b="0" strike="noStrike" spc="-1" dirty="0" err="1">
                <a:solidFill>
                  <a:srgbClr val="FFFFFF"/>
                </a:solidFill>
                <a:latin typeface="Calibri"/>
              </a:rPr>
              <a:t>tækifæri</a:t>
            </a:r>
            <a:r>
              <a:rPr lang="en-US" sz="2000" b="0" strike="noStrike" spc="-1" dirty="0">
                <a:solidFill>
                  <a:srgbClr val="FFFFFF"/>
                </a:solidFill>
                <a:latin typeface="Calibri"/>
              </a:rPr>
              <a:t> </a:t>
            </a:r>
            <a:r>
              <a:rPr lang="en-US" sz="2000" b="0" strike="noStrike" spc="-1" dirty="0" err="1">
                <a:solidFill>
                  <a:srgbClr val="FFFFFF"/>
                </a:solidFill>
                <a:latin typeface="Calibri"/>
              </a:rPr>
              <a:t>fyrir</a:t>
            </a:r>
            <a:r>
              <a:rPr lang="en-US" sz="2000" b="0" strike="noStrike" spc="-1" dirty="0">
                <a:solidFill>
                  <a:srgbClr val="FFFFFF"/>
                </a:solidFill>
                <a:latin typeface="Calibri"/>
              </a:rPr>
              <a:t> </a:t>
            </a:r>
            <a:r>
              <a:rPr lang="en-US" sz="2000" b="0" strike="noStrike" spc="-1" dirty="0" err="1">
                <a:solidFill>
                  <a:srgbClr val="FFFFFF"/>
                </a:solidFill>
                <a:latin typeface="Calibri"/>
              </a:rPr>
              <a:t>allskonar</a:t>
            </a:r>
            <a:r>
              <a:rPr lang="en-US" sz="2000" b="0" strike="noStrike" spc="-1" dirty="0">
                <a:solidFill>
                  <a:srgbClr val="FFFFFF"/>
                </a:solidFill>
                <a:latin typeface="Calibri"/>
              </a:rPr>
              <a:t> </a:t>
            </a:r>
            <a:r>
              <a:rPr lang="en-US" sz="2000" spc="-1" dirty="0" err="1">
                <a:solidFill>
                  <a:srgbClr val="FFFFFF"/>
                </a:solidFill>
                <a:latin typeface="Calibri"/>
              </a:rPr>
              <a:t>hefðbundna</a:t>
            </a:r>
            <a:r>
              <a:rPr lang="en-US" sz="2000" spc="-1" dirty="0">
                <a:solidFill>
                  <a:srgbClr val="FFFFFF"/>
                </a:solidFill>
                <a:latin typeface="Calibri"/>
              </a:rPr>
              <a:t> og </a:t>
            </a:r>
            <a:r>
              <a:rPr lang="en-US" sz="2000" spc="-1" dirty="0" err="1">
                <a:solidFill>
                  <a:srgbClr val="FFFFFF"/>
                </a:solidFill>
                <a:latin typeface="Calibri"/>
              </a:rPr>
              <a:t>óhefðbundna</a:t>
            </a:r>
            <a:r>
              <a:rPr lang="en-US" sz="2000" spc="-1" dirty="0">
                <a:solidFill>
                  <a:srgbClr val="FFFFFF"/>
                </a:solidFill>
                <a:latin typeface="Calibri"/>
              </a:rPr>
              <a:t> </a:t>
            </a:r>
            <a:r>
              <a:rPr lang="en-US" sz="2000" spc="-1" dirty="0" err="1">
                <a:solidFill>
                  <a:srgbClr val="FFFFFF"/>
                </a:solidFill>
                <a:latin typeface="Calibri"/>
              </a:rPr>
              <a:t>flytjendur</a:t>
            </a:r>
            <a:r>
              <a:rPr lang="en-US" sz="2000" b="0" strike="noStrike" spc="-1" dirty="0">
                <a:solidFill>
                  <a:srgbClr val="FFFFFF"/>
                </a:solidFill>
                <a:latin typeface="Calibri"/>
              </a:rPr>
              <a:t>.</a:t>
            </a:r>
            <a:endParaRPr lang="en-IE" sz="2000" dirty="0"/>
          </a:p>
        </p:txBody>
      </p:sp>
      <p:pic>
        <p:nvPicPr>
          <p:cNvPr id="12" name="Picture Placeholder 11" descr="A picture containing graphical user interface&#10;&#10;Description automatically generated">
            <a:extLst>
              <a:ext uri="{FF2B5EF4-FFF2-40B4-BE49-F238E27FC236}">
                <a16:creationId xmlns:a16="http://schemas.microsoft.com/office/drawing/2014/main" id="{EA12497E-7A0B-4230-BC27-EA48DBFA594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 xmlns:a1611="http://schemas.microsoft.com/office/drawing/2016/11/main" r:id="rId3"/>
              </a:ext>
            </a:extLst>
          </a:blip>
          <a:srcRect t="12276" b="12276"/>
          <a:stretch>
            <a:fillRect/>
          </a:stretch>
        </p:blipFill>
        <p:spPr/>
      </p:pic>
    </p:spTree>
    <p:extLst>
      <p:ext uri="{BB962C8B-B14F-4D97-AF65-F5344CB8AC3E}">
        <p14:creationId xmlns:p14="http://schemas.microsoft.com/office/powerpoint/2010/main" val="290152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4A0389-2A82-4D59-ACAF-A8AC6221E16C}"/>
              </a:ext>
            </a:extLst>
          </p:cNvPr>
          <p:cNvPicPr>
            <a:picLocks noChangeAspect="1"/>
          </p:cNvPicPr>
          <p:nvPr/>
        </p:nvPicPr>
        <p:blipFill>
          <a:blip r:embed="rId2"/>
          <a:stretch>
            <a:fillRect/>
          </a:stretch>
        </p:blipFill>
        <p:spPr>
          <a:xfrm>
            <a:off x="0" y="0"/>
            <a:ext cx="12192000" cy="6452892"/>
          </a:xfrm>
          <a:prstGeom prst="rect">
            <a:avLst/>
          </a:prstGeom>
        </p:spPr>
      </p:pic>
      <p:sp>
        <p:nvSpPr>
          <p:cNvPr id="5" name="TextBox 4">
            <a:extLst>
              <a:ext uri="{FF2B5EF4-FFF2-40B4-BE49-F238E27FC236}">
                <a16:creationId xmlns:a16="http://schemas.microsoft.com/office/drawing/2014/main" id="{CE172642-5692-470E-8592-99DB4001078B}"/>
              </a:ext>
            </a:extLst>
          </p:cNvPr>
          <p:cNvSpPr txBox="1"/>
          <p:nvPr/>
        </p:nvSpPr>
        <p:spPr>
          <a:xfrm>
            <a:off x="516555" y="5523324"/>
            <a:ext cx="11675445" cy="1200329"/>
          </a:xfrm>
          <a:prstGeom prst="rect">
            <a:avLst/>
          </a:prstGeom>
          <a:solidFill>
            <a:schemeClr val="accent2"/>
          </a:solidFill>
        </p:spPr>
        <p:txBody>
          <a:bodyPr wrap="square" rtlCol="0">
            <a:spAutoFit/>
          </a:bodyPr>
          <a:lstStyle/>
          <a:p>
            <a:pPr algn="ctr"/>
            <a:r>
              <a:rPr lang="en-US" sz="2400" dirty="0" err="1">
                <a:solidFill>
                  <a:schemeClr val="bg1"/>
                </a:solidFill>
              </a:rPr>
              <a:t>Thetravelergene</a:t>
            </a:r>
            <a:r>
              <a:rPr lang="en-US" sz="2400" dirty="0">
                <a:solidFill>
                  <a:schemeClr val="bg1"/>
                </a:solidFill>
              </a:rPr>
              <a:t> </a:t>
            </a:r>
            <a:r>
              <a:rPr lang="en-US" sz="2400" dirty="0" err="1">
                <a:solidFill>
                  <a:schemeClr val="bg1"/>
                </a:solidFill>
              </a:rPr>
              <a:t>nýtir</a:t>
            </a:r>
            <a:r>
              <a:rPr lang="en-US" sz="2400" dirty="0">
                <a:solidFill>
                  <a:schemeClr val="bg1"/>
                </a:solidFill>
              </a:rPr>
              <a:t> </a:t>
            </a:r>
            <a:r>
              <a:rPr lang="en-US" sz="2400" dirty="0" err="1">
                <a:solidFill>
                  <a:schemeClr val="bg1"/>
                </a:solidFill>
              </a:rPr>
              <a:t>sér</a:t>
            </a:r>
            <a:r>
              <a:rPr lang="en-US" sz="2400" dirty="0">
                <a:solidFill>
                  <a:schemeClr val="bg1"/>
                </a:solidFill>
              </a:rPr>
              <a:t> TIKTOK </a:t>
            </a:r>
            <a:r>
              <a:rPr lang="en-US" sz="2400" dirty="0" err="1">
                <a:solidFill>
                  <a:schemeClr val="bg1"/>
                </a:solidFill>
              </a:rPr>
              <a:t>til</a:t>
            </a:r>
            <a:r>
              <a:rPr lang="en-US" sz="2400" dirty="0">
                <a:solidFill>
                  <a:schemeClr val="bg1"/>
                </a:solidFill>
              </a:rPr>
              <a:t> </a:t>
            </a:r>
            <a:r>
              <a:rPr lang="en-US" sz="2400" dirty="0" err="1">
                <a:solidFill>
                  <a:schemeClr val="bg1"/>
                </a:solidFill>
              </a:rPr>
              <a:t>að</a:t>
            </a:r>
            <a:r>
              <a:rPr lang="en-US" sz="2400" dirty="0">
                <a:solidFill>
                  <a:schemeClr val="bg1"/>
                </a:solidFill>
              </a:rPr>
              <a:t> </a:t>
            </a:r>
            <a:r>
              <a:rPr lang="en-US" sz="2400" dirty="0" err="1">
                <a:solidFill>
                  <a:schemeClr val="bg1"/>
                </a:solidFill>
              </a:rPr>
              <a:t>leyfa</a:t>
            </a:r>
            <a:r>
              <a:rPr lang="en-US" sz="2400" dirty="0">
                <a:solidFill>
                  <a:schemeClr val="bg1"/>
                </a:solidFill>
              </a:rPr>
              <a:t> 429þús </a:t>
            </a:r>
            <a:r>
              <a:rPr lang="en-US" sz="2400" dirty="0" err="1">
                <a:solidFill>
                  <a:schemeClr val="bg1"/>
                </a:solidFill>
              </a:rPr>
              <a:t>fylgjendum</a:t>
            </a:r>
            <a:r>
              <a:rPr lang="en-US" sz="2400" dirty="0">
                <a:solidFill>
                  <a:schemeClr val="bg1"/>
                </a:solidFill>
              </a:rPr>
              <a:t> </a:t>
            </a:r>
            <a:r>
              <a:rPr lang="en-US" sz="2400" dirty="0" err="1">
                <a:solidFill>
                  <a:schemeClr val="bg1"/>
                </a:solidFill>
              </a:rPr>
              <a:t>sínum</a:t>
            </a:r>
            <a:r>
              <a:rPr lang="en-US" sz="2400" dirty="0">
                <a:solidFill>
                  <a:schemeClr val="bg1"/>
                </a:solidFill>
              </a:rPr>
              <a:t> </a:t>
            </a:r>
            <a:r>
              <a:rPr lang="en-US" sz="2400" dirty="0" err="1">
                <a:solidFill>
                  <a:schemeClr val="bg1"/>
                </a:solidFill>
              </a:rPr>
              <a:t>að</a:t>
            </a:r>
            <a:r>
              <a:rPr lang="en-US" sz="2400" dirty="0">
                <a:solidFill>
                  <a:schemeClr val="bg1"/>
                </a:solidFill>
              </a:rPr>
              <a:t> </a:t>
            </a:r>
            <a:r>
              <a:rPr lang="en-US" sz="2400" dirty="0" err="1">
                <a:solidFill>
                  <a:schemeClr val="bg1"/>
                </a:solidFill>
              </a:rPr>
              <a:t>komast</a:t>
            </a:r>
            <a:r>
              <a:rPr lang="en-US" sz="2400" dirty="0">
                <a:solidFill>
                  <a:schemeClr val="bg1"/>
                </a:solidFill>
              </a:rPr>
              <a:t> í </a:t>
            </a:r>
            <a:r>
              <a:rPr lang="en-US" sz="2400" dirty="0" err="1">
                <a:solidFill>
                  <a:schemeClr val="bg1"/>
                </a:solidFill>
              </a:rPr>
              <a:t>tæri</a:t>
            </a:r>
            <a:r>
              <a:rPr lang="en-US" sz="2400" dirty="0">
                <a:solidFill>
                  <a:schemeClr val="bg1"/>
                </a:solidFill>
              </a:rPr>
              <a:t> </a:t>
            </a:r>
            <a:r>
              <a:rPr lang="en-US" sz="2400" dirty="0" err="1">
                <a:solidFill>
                  <a:schemeClr val="bg1"/>
                </a:solidFill>
              </a:rPr>
              <a:t>við</a:t>
            </a:r>
            <a:r>
              <a:rPr lang="en-US" sz="2400" dirty="0">
                <a:solidFill>
                  <a:schemeClr val="bg1"/>
                </a:solidFill>
              </a:rPr>
              <a:t> </a:t>
            </a:r>
            <a:r>
              <a:rPr lang="en-US" sz="2400" dirty="0" err="1">
                <a:solidFill>
                  <a:schemeClr val="bg1"/>
                </a:solidFill>
              </a:rPr>
              <a:t>ævintýraheima</a:t>
            </a:r>
            <a:r>
              <a:rPr lang="en-US" sz="2400" dirty="0">
                <a:solidFill>
                  <a:schemeClr val="bg1"/>
                </a:solidFill>
              </a:rPr>
              <a:t>, </a:t>
            </a:r>
            <a:r>
              <a:rPr lang="en-US" sz="2400" dirty="0" err="1">
                <a:solidFill>
                  <a:schemeClr val="bg1"/>
                </a:solidFill>
              </a:rPr>
              <a:t>sem</a:t>
            </a:r>
            <a:r>
              <a:rPr lang="en-US" sz="2400" dirty="0">
                <a:solidFill>
                  <a:schemeClr val="bg1"/>
                </a:solidFill>
              </a:rPr>
              <a:t> </a:t>
            </a:r>
            <a:r>
              <a:rPr lang="en-US" sz="2400" dirty="0" err="1">
                <a:solidFill>
                  <a:schemeClr val="bg1"/>
                </a:solidFill>
              </a:rPr>
              <a:t>margir</a:t>
            </a:r>
            <a:r>
              <a:rPr lang="en-US" sz="2400" dirty="0">
                <a:solidFill>
                  <a:schemeClr val="bg1"/>
                </a:solidFill>
              </a:rPr>
              <a:t> </a:t>
            </a:r>
            <a:r>
              <a:rPr lang="en-US" sz="2400" dirty="0" err="1">
                <a:solidFill>
                  <a:schemeClr val="bg1"/>
                </a:solidFill>
              </a:rPr>
              <a:t>hverjir</a:t>
            </a:r>
            <a:r>
              <a:rPr lang="en-US" sz="2400" dirty="0">
                <a:solidFill>
                  <a:schemeClr val="bg1"/>
                </a:solidFill>
              </a:rPr>
              <a:t> </a:t>
            </a:r>
            <a:r>
              <a:rPr lang="en-US" sz="2400" dirty="0" err="1">
                <a:solidFill>
                  <a:schemeClr val="bg1"/>
                </a:solidFill>
              </a:rPr>
              <a:t>tengjast</a:t>
            </a:r>
            <a:r>
              <a:rPr lang="en-US" sz="2400" dirty="0">
                <a:solidFill>
                  <a:schemeClr val="bg1"/>
                </a:solidFill>
              </a:rPr>
              <a:t> </a:t>
            </a:r>
            <a:r>
              <a:rPr lang="en-US" sz="2400" dirty="0" err="1">
                <a:solidFill>
                  <a:schemeClr val="bg1"/>
                </a:solidFill>
              </a:rPr>
              <a:t>poppmenningu</a:t>
            </a:r>
            <a:r>
              <a:rPr lang="en-US" sz="2400" dirty="0">
                <a:solidFill>
                  <a:schemeClr val="bg1"/>
                </a:solidFill>
              </a:rPr>
              <a:t>…. www.tiktok.com/@thetravelergene</a:t>
            </a:r>
            <a:endParaRPr lang="en-IE" sz="2400" dirty="0">
              <a:solidFill>
                <a:schemeClr val="bg1"/>
              </a:solidFill>
            </a:endParaRPr>
          </a:p>
        </p:txBody>
      </p:sp>
    </p:spTree>
    <p:extLst>
      <p:ext uri="{BB962C8B-B14F-4D97-AF65-F5344CB8AC3E}">
        <p14:creationId xmlns:p14="http://schemas.microsoft.com/office/powerpoint/2010/main" val="378710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0B2A78-50CE-486C-A36A-3E6AC1B6B12A}"/>
              </a:ext>
            </a:extLst>
          </p:cNvPr>
          <p:cNvSpPr>
            <a:spLocks noGrp="1"/>
          </p:cNvSpPr>
          <p:nvPr>
            <p:ph type="body" sz="quarter" idx="13"/>
          </p:nvPr>
        </p:nvSpPr>
        <p:spPr>
          <a:xfrm>
            <a:off x="0" y="936395"/>
            <a:ext cx="3666835" cy="3297980"/>
          </a:xfrm>
        </p:spPr>
        <p:txBody>
          <a:bodyPr>
            <a:normAutofit lnSpcReduction="10000"/>
          </a:bodyPr>
          <a:lstStyle/>
          <a:p>
            <a:r>
              <a:rPr lang="en-IE" dirty="0" err="1"/>
              <a:t>Aðdáendaklúbbar</a:t>
            </a:r>
            <a:r>
              <a:rPr lang="en-IE" dirty="0"/>
              <a:t> og </a:t>
            </a:r>
            <a:r>
              <a:rPr lang="en-IE" dirty="0" err="1"/>
              <a:t>tryggð</a:t>
            </a:r>
            <a:r>
              <a:rPr lang="en-IE" dirty="0"/>
              <a:t> </a:t>
            </a:r>
            <a:r>
              <a:rPr lang="en-IE" dirty="0" err="1"/>
              <a:t>aðdáenda</a:t>
            </a:r>
            <a:r>
              <a:rPr lang="en-IE" dirty="0"/>
              <a:t> – </a:t>
            </a:r>
            <a:r>
              <a:rPr lang="en-IE" dirty="0" err="1"/>
              <a:t>mikilvægur</a:t>
            </a:r>
            <a:r>
              <a:rPr lang="en-IE" dirty="0"/>
              <a:t> </a:t>
            </a:r>
            <a:r>
              <a:rPr lang="en-IE" dirty="0" err="1"/>
              <a:t>þáttur</a:t>
            </a:r>
            <a:r>
              <a:rPr lang="en-IE" dirty="0"/>
              <a:t> í </a:t>
            </a:r>
            <a:r>
              <a:rPr lang="en-IE" dirty="0" err="1"/>
              <a:t>markaðssetningu</a:t>
            </a:r>
            <a:r>
              <a:rPr lang="en-IE" dirty="0"/>
              <a:t> </a:t>
            </a:r>
            <a:r>
              <a:rPr lang="en-IE" dirty="0" err="1"/>
              <a:t>poppmenningar</a:t>
            </a:r>
            <a:r>
              <a:rPr lang="en-IE" dirty="0"/>
              <a:t>- </a:t>
            </a:r>
            <a:r>
              <a:rPr lang="en-IE" dirty="0" err="1"/>
              <a:t>ferðaþjónustu</a:t>
            </a:r>
            <a:r>
              <a:rPr lang="en-IE" dirty="0"/>
              <a:t> </a:t>
            </a:r>
          </a:p>
        </p:txBody>
      </p:sp>
      <p:sp>
        <p:nvSpPr>
          <p:cNvPr id="3" name="Text Placeholder 2">
            <a:extLst>
              <a:ext uri="{FF2B5EF4-FFF2-40B4-BE49-F238E27FC236}">
                <a16:creationId xmlns:a16="http://schemas.microsoft.com/office/drawing/2014/main" id="{B11A68BA-2A3B-4967-B352-FEA02533E969}"/>
              </a:ext>
            </a:extLst>
          </p:cNvPr>
          <p:cNvSpPr>
            <a:spLocks noGrp="1"/>
          </p:cNvSpPr>
          <p:nvPr>
            <p:ph type="body" sz="quarter" idx="14"/>
          </p:nvPr>
        </p:nvSpPr>
        <p:spPr>
          <a:xfrm>
            <a:off x="388093" y="4644950"/>
            <a:ext cx="10394207" cy="2479749"/>
          </a:xfrm>
        </p:spPr>
        <p:txBody>
          <a:bodyPr/>
          <a:lstStyle/>
          <a:p>
            <a:r>
              <a:rPr lang="en-US" dirty="0" err="1"/>
              <a:t>Aðdáendur</a:t>
            </a:r>
            <a:r>
              <a:rPr lang="en-US" dirty="0"/>
              <a:t> </a:t>
            </a:r>
            <a:r>
              <a:rPr lang="en-US" dirty="0" err="1"/>
              <a:t>hafa</a:t>
            </a:r>
            <a:r>
              <a:rPr lang="en-US" dirty="0"/>
              <a:t> </a:t>
            </a:r>
            <a:r>
              <a:rPr lang="en-US" dirty="0" err="1"/>
              <a:t>áhuga</a:t>
            </a:r>
            <a:r>
              <a:rPr lang="en-US" dirty="0"/>
              <a:t> á </a:t>
            </a:r>
            <a:r>
              <a:rPr lang="en-US" dirty="0" err="1"/>
              <a:t>smáatriðunum</a:t>
            </a:r>
            <a:r>
              <a:rPr lang="en-US" dirty="0"/>
              <a:t> og </a:t>
            </a:r>
            <a:r>
              <a:rPr lang="en-US" dirty="0" err="1"/>
              <a:t>eyða</a:t>
            </a:r>
            <a:r>
              <a:rPr lang="en-US" dirty="0"/>
              <a:t> oft </a:t>
            </a:r>
            <a:r>
              <a:rPr lang="en-US" dirty="0" err="1"/>
              <a:t>miklum</a:t>
            </a:r>
            <a:r>
              <a:rPr lang="en-US" dirty="0"/>
              <a:t> </a:t>
            </a:r>
            <a:r>
              <a:rPr lang="en-US" dirty="0" err="1"/>
              <a:t>hluta</a:t>
            </a:r>
            <a:r>
              <a:rPr lang="en-US" dirty="0"/>
              <a:t> </a:t>
            </a:r>
            <a:r>
              <a:rPr lang="en-US" dirty="0" err="1"/>
              <a:t>af</a:t>
            </a:r>
            <a:r>
              <a:rPr lang="en-US" dirty="0"/>
              <a:t> </a:t>
            </a:r>
            <a:r>
              <a:rPr lang="en-US" dirty="0" err="1"/>
              <a:t>frítíma</a:t>
            </a:r>
            <a:r>
              <a:rPr lang="en-US" dirty="0"/>
              <a:t> </a:t>
            </a:r>
            <a:r>
              <a:rPr lang="en-US" dirty="0" err="1"/>
              <a:t>sínum</a:t>
            </a:r>
            <a:r>
              <a:rPr lang="en-US" dirty="0"/>
              <a:t> og </a:t>
            </a:r>
            <a:r>
              <a:rPr lang="en-US" dirty="0" err="1"/>
              <a:t>orku</a:t>
            </a:r>
            <a:r>
              <a:rPr lang="en-US" dirty="0"/>
              <a:t> í </a:t>
            </a:r>
            <a:r>
              <a:rPr lang="en-US" dirty="0" err="1"/>
              <a:t>áhugamál</a:t>
            </a:r>
            <a:r>
              <a:rPr lang="en-US" dirty="0"/>
              <a:t> </a:t>
            </a:r>
            <a:r>
              <a:rPr lang="en-US" dirty="0" err="1"/>
              <a:t>sín</a:t>
            </a:r>
            <a:r>
              <a:rPr lang="en-US" dirty="0"/>
              <a:t>, </a:t>
            </a:r>
            <a:r>
              <a:rPr lang="en-US" dirty="0" err="1"/>
              <a:t>oftar</a:t>
            </a:r>
            <a:r>
              <a:rPr lang="en-US" dirty="0"/>
              <a:t> </a:t>
            </a:r>
            <a:r>
              <a:rPr lang="en-US" dirty="0" err="1"/>
              <a:t>en</a:t>
            </a:r>
            <a:r>
              <a:rPr lang="en-US" dirty="0"/>
              <a:t> </a:t>
            </a:r>
            <a:r>
              <a:rPr lang="en-US" dirty="0" err="1"/>
              <a:t>ekki</a:t>
            </a:r>
            <a:r>
              <a:rPr lang="en-US" dirty="0"/>
              <a:t> </a:t>
            </a:r>
            <a:r>
              <a:rPr lang="en-US" dirty="0" err="1"/>
              <a:t>sem</a:t>
            </a:r>
            <a:r>
              <a:rPr lang="en-US" dirty="0"/>
              <a:t> </a:t>
            </a:r>
            <a:r>
              <a:rPr lang="en-US" dirty="0" err="1"/>
              <a:t>hluti</a:t>
            </a:r>
            <a:r>
              <a:rPr lang="en-US" dirty="0"/>
              <a:t> </a:t>
            </a:r>
            <a:r>
              <a:rPr lang="en-US" dirty="0" err="1"/>
              <a:t>af</a:t>
            </a:r>
            <a:r>
              <a:rPr lang="en-US" dirty="0"/>
              <a:t> </a:t>
            </a:r>
            <a:r>
              <a:rPr lang="en-US" dirty="0" err="1"/>
              <a:t>stóru</a:t>
            </a:r>
            <a:r>
              <a:rPr lang="en-US" dirty="0"/>
              <a:t> </a:t>
            </a:r>
            <a:r>
              <a:rPr lang="en-US" dirty="0" err="1"/>
              <a:t>samfélagi</a:t>
            </a:r>
            <a:r>
              <a:rPr lang="en-US" dirty="0"/>
              <a:t> </a:t>
            </a:r>
            <a:r>
              <a:rPr lang="en-US" dirty="0" err="1"/>
              <a:t>þar</a:t>
            </a:r>
            <a:r>
              <a:rPr lang="en-US" dirty="0"/>
              <a:t> </a:t>
            </a:r>
            <a:r>
              <a:rPr lang="en-US" dirty="0" err="1"/>
              <a:t>sem</a:t>
            </a:r>
            <a:r>
              <a:rPr lang="en-US" dirty="0"/>
              <a:t> </a:t>
            </a:r>
            <a:r>
              <a:rPr lang="en-US" dirty="0" err="1"/>
              <a:t>viðteknar</a:t>
            </a:r>
            <a:r>
              <a:rPr lang="en-US" dirty="0"/>
              <a:t> </a:t>
            </a:r>
            <a:r>
              <a:rPr lang="en-US" dirty="0" err="1"/>
              <a:t>venjur</a:t>
            </a:r>
            <a:r>
              <a:rPr lang="en-US" dirty="0"/>
              <a:t> og </a:t>
            </a:r>
            <a:r>
              <a:rPr lang="en-US" dirty="0" err="1"/>
              <a:t>hefðir</a:t>
            </a:r>
            <a:r>
              <a:rPr lang="en-US" dirty="0"/>
              <a:t> </a:t>
            </a:r>
            <a:r>
              <a:rPr lang="en-US" dirty="0" err="1"/>
              <a:t>hafa</a:t>
            </a:r>
            <a:r>
              <a:rPr lang="en-US" dirty="0"/>
              <a:t> </a:t>
            </a:r>
            <a:r>
              <a:rPr lang="en-US" dirty="0" err="1"/>
              <a:t>þróast</a:t>
            </a:r>
            <a:r>
              <a:rPr lang="en-US" dirty="0"/>
              <a:t> í </a:t>
            </a:r>
            <a:r>
              <a:rPr lang="en-US" dirty="0" err="1"/>
              <a:t>gegnum</a:t>
            </a:r>
            <a:r>
              <a:rPr lang="en-US" dirty="0"/>
              <a:t> </a:t>
            </a:r>
            <a:r>
              <a:rPr lang="en-US" dirty="0" err="1"/>
              <a:t>tíðina</a:t>
            </a:r>
            <a:r>
              <a:rPr lang="en-US" dirty="0"/>
              <a:t>.</a:t>
            </a:r>
          </a:p>
          <a:p>
            <a:r>
              <a:rPr lang="en-US" dirty="0" err="1"/>
              <a:t>Tryggð</a:t>
            </a:r>
            <a:r>
              <a:rPr lang="en-US" dirty="0"/>
              <a:t> </a:t>
            </a:r>
            <a:r>
              <a:rPr lang="en-US" dirty="0" err="1"/>
              <a:t>aðdáenda</a:t>
            </a:r>
            <a:r>
              <a:rPr lang="en-US" dirty="0"/>
              <a:t> </a:t>
            </a:r>
            <a:r>
              <a:rPr lang="en-US" dirty="0" err="1"/>
              <a:t>getur</a:t>
            </a:r>
            <a:r>
              <a:rPr lang="en-US" dirty="0"/>
              <a:t> </a:t>
            </a:r>
            <a:r>
              <a:rPr lang="en-US" dirty="0" err="1"/>
              <a:t>verið</a:t>
            </a:r>
            <a:r>
              <a:rPr lang="en-US" dirty="0"/>
              <a:t> </a:t>
            </a:r>
            <a:r>
              <a:rPr lang="en-US" dirty="0" err="1"/>
              <a:t>mjög</a:t>
            </a:r>
            <a:r>
              <a:rPr lang="en-US" dirty="0"/>
              <a:t> </a:t>
            </a:r>
            <a:r>
              <a:rPr lang="en-US" dirty="0" err="1"/>
              <a:t>sterk</a:t>
            </a:r>
            <a:r>
              <a:rPr lang="en-US" dirty="0"/>
              <a:t> – og </a:t>
            </a:r>
            <a:r>
              <a:rPr lang="en-US" dirty="0" err="1"/>
              <a:t>getur</a:t>
            </a:r>
            <a:r>
              <a:rPr lang="en-US" dirty="0"/>
              <a:t> </a:t>
            </a:r>
            <a:r>
              <a:rPr lang="en-US" dirty="0" err="1"/>
              <a:t>hvatt</a:t>
            </a:r>
            <a:r>
              <a:rPr lang="en-US" dirty="0"/>
              <a:t> </a:t>
            </a:r>
            <a:r>
              <a:rPr lang="en-US" dirty="0" err="1"/>
              <a:t>þá</a:t>
            </a:r>
            <a:r>
              <a:rPr lang="en-US" dirty="0"/>
              <a:t> </a:t>
            </a:r>
            <a:r>
              <a:rPr lang="en-US" dirty="0" err="1"/>
              <a:t>til</a:t>
            </a:r>
            <a:r>
              <a:rPr lang="en-US" dirty="0"/>
              <a:t> </a:t>
            </a:r>
            <a:r>
              <a:rPr lang="en-US" dirty="0" err="1"/>
              <a:t>að</a:t>
            </a:r>
            <a:r>
              <a:rPr lang="en-US" dirty="0"/>
              <a:t> </a:t>
            </a:r>
            <a:r>
              <a:rPr lang="en-US" dirty="0" err="1"/>
              <a:t>heimsækja</a:t>
            </a:r>
            <a:r>
              <a:rPr lang="en-US" dirty="0"/>
              <a:t> </a:t>
            </a:r>
            <a:r>
              <a:rPr lang="en-US" dirty="0" err="1"/>
              <a:t>alvöru</a:t>
            </a:r>
            <a:r>
              <a:rPr lang="en-US" dirty="0"/>
              <a:t> </a:t>
            </a:r>
            <a:r>
              <a:rPr lang="en-US" dirty="0" err="1"/>
              <a:t>eða</a:t>
            </a:r>
            <a:r>
              <a:rPr lang="en-US" dirty="0"/>
              <a:t> </a:t>
            </a:r>
            <a:r>
              <a:rPr lang="en-US" dirty="0" err="1"/>
              <a:t>skáldaða</a:t>
            </a:r>
            <a:r>
              <a:rPr lang="en-US" dirty="0"/>
              <a:t> </a:t>
            </a:r>
            <a:r>
              <a:rPr lang="en-US" dirty="0" err="1"/>
              <a:t>staði</a:t>
            </a:r>
            <a:r>
              <a:rPr lang="en-US" dirty="0"/>
              <a:t> </a:t>
            </a:r>
            <a:r>
              <a:rPr lang="en-US" dirty="0" err="1"/>
              <a:t>sem</a:t>
            </a:r>
            <a:r>
              <a:rPr lang="en-US" dirty="0"/>
              <a:t> </a:t>
            </a:r>
            <a:r>
              <a:rPr lang="en-US" dirty="0" err="1"/>
              <a:t>tengjast</a:t>
            </a:r>
            <a:r>
              <a:rPr lang="en-US" dirty="0"/>
              <a:t> </a:t>
            </a:r>
            <a:r>
              <a:rPr lang="en-US" dirty="0" err="1"/>
              <a:t>uppáhalds</a:t>
            </a:r>
            <a:r>
              <a:rPr lang="en-US" dirty="0"/>
              <a:t> </a:t>
            </a:r>
            <a:r>
              <a:rPr lang="en-US" dirty="0" err="1"/>
              <a:t>poppmenningu</a:t>
            </a:r>
            <a:r>
              <a:rPr lang="en-US" dirty="0"/>
              <a:t> </a:t>
            </a:r>
            <a:r>
              <a:rPr lang="en-US" dirty="0" err="1"/>
              <a:t>þeirra</a:t>
            </a:r>
            <a:r>
              <a:rPr lang="en-US" dirty="0"/>
              <a:t>.</a:t>
            </a:r>
            <a:endParaRPr lang="en-IE" dirty="0"/>
          </a:p>
        </p:txBody>
      </p:sp>
      <p:pic>
        <p:nvPicPr>
          <p:cNvPr id="6" name="Picture Placeholder 5" descr="A group of people in clothing&#10;&#10;Description automatically generated with medium confidence">
            <a:extLst>
              <a:ext uri="{FF2B5EF4-FFF2-40B4-BE49-F238E27FC236}">
                <a16:creationId xmlns:a16="http://schemas.microsoft.com/office/drawing/2014/main" id="{614646A1-C335-4C64-A620-C2759BA72D2C}"/>
              </a:ext>
            </a:extLst>
          </p:cNvPr>
          <p:cNvPicPr>
            <a:picLocks noGrp="1" noChangeAspect="1"/>
          </p:cNvPicPr>
          <p:nvPr>
            <p:ph type="pic" sz="quarter" idx="19"/>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 uri="{837473B0-CC2E-450A-ABE3-18F120FF3D39}">
                <a1611:picAttrSrcUrl xmlns="" xmlns:a1611="http://schemas.microsoft.com/office/drawing/2016/11/main" r:id="rId4"/>
              </a:ext>
            </a:extLst>
          </a:blip>
          <a:srcRect/>
          <a:stretch/>
        </p:blipFill>
        <p:spPr>
          <a:xfrm>
            <a:off x="3666835" y="0"/>
            <a:ext cx="8525163" cy="4178642"/>
          </a:xfrm>
        </p:spPr>
      </p:pic>
      <p:sp>
        <p:nvSpPr>
          <p:cNvPr id="7" name="TextBox 6">
            <a:extLst>
              <a:ext uri="{FF2B5EF4-FFF2-40B4-BE49-F238E27FC236}">
                <a16:creationId xmlns:a16="http://schemas.microsoft.com/office/drawing/2014/main" id="{3DDC8828-8D30-4C8B-B8A7-769BE5BC0A98}"/>
              </a:ext>
            </a:extLst>
          </p:cNvPr>
          <p:cNvSpPr txBox="1"/>
          <p:nvPr/>
        </p:nvSpPr>
        <p:spPr>
          <a:xfrm>
            <a:off x="4536521" y="4178642"/>
            <a:ext cx="7637005" cy="369332"/>
          </a:xfrm>
          <a:prstGeom prst="rect">
            <a:avLst/>
          </a:prstGeom>
          <a:noFill/>
        </p:spPr>
        <p:txBody>
          <a:bodyPr wrap="square">
            <a:spAutoFit/>
          </a:bodyPr>
          <a:lstStyle/>
          <a:p>
            <a:r>
              <a:rPr lang="en-IE" dirty="0">
                <a:solidFill>
                  <a:srgbClr val="E45E32"/>
                </a:solidFill>
              </a:rPr>
              <a:t>ÁSTÆÐA ÞESS AÐ POPPMENNING ÞARFNAST SÉRSTAKRAR MARKAÐSSETNINGAR</a:t>
            </a:r>
          </a:p>
        </p:txBody>
      </p:sp>
    </p:spTree>
    <p:extLst>
      <p:ext uri="{BB962C8B-B14F-4D97-AF65-F5344CB8AC3E}">
        <p14:creationId xmlns:p14="http://schemas.microsoft.com/office/powerpoint/2010/main" val="1757739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8084903-20A2-4A13-8DE2-6BA5FC6451B8}">
  <we:reference id="wa104379997" version="2.0.0.0" store="en-001" storeType="OMEX"/>
  <we:alternateReferences>
    <we:reference id="WA104379997" version="2.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23AD3D3BDD5141A742D12FBEA8ABB9" ma:contentTypeVersion="13" ma:contentTypeDescription="Create a new document." ma:contentTypeScope="" ma:versionID="2940f4f5963040f3fdec3ef121dfff3d">
  <xsd:schema xmlns:xsd="http://www.w3.org/2001/XMLSchema" xmlns:xs="http://www.w3.org/2001/XMLSchema" xmlns:p="http://schemas.microsoft.com/office/2006/metadata/properties" xmlns:ns3="f71b00c0-2269-4ecd-a545-42573fd35c0e" xmlns:ns4="f16b6496-9ab0-49e0-a2be-43de03ec7b1c" targetNamespace="http://schemas.microsoft.com/office/2006/metadata/properties" ma:root="true" ma:fieldsID="f9849689b90051d1916c53eb493d0f6b" ns3:_="" ns4:_="">
    <xsd:import namespace="f71b00c0-2269-4ecd-a545-42573fd35c0e"/>
    <xsd:import namespace="f16b6496-9ab0-49e0-a2be-43de03ec7b1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1b00c0-2269-4ecd-a545-42573fd35c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6b6496-9ab0-49e0-a2be-43de03ec7b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32F991-4990-4ED0-9E6E-2CE158AC6216}">
  <ds:schemaRefs>
    <ds:schemaRef ds:uri="http://schemas.microsoft.com/sharepoint/v3/contenttype/forms"/>
  </ds:schemaRefs>
</ds:datastoreItem>
</file>

<file path=customXml/itemProps2.xml><?xml version="1.0" encoding="utf-8"?>
<ds:datastoreItem xmlns:ds="http://schemas.openxmlformats.org/officeDocument/2006/customXml" ds:itemID="{1FA43EA6-4CB4-4B21-B4D1-BA3FF0D1E2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1b00c0-2269-4ecd-a545-42573fd35c0e"/>
    <ds:schemaRef ds:uri="f16b6496-9ab0-49e0-a2be-43de03ec7b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F9993F-6733-4BE4-8D96-75C0355D99BA}">
  <ds:schemaRefs>
    <ds:schemaRef ds:uri="http://schemas.microsoft.com/office/2006/metadata/properties"/>
    <ds:schemaRef ds:uri="f71b00c0-2269-4ecd-a545-42573fd35c0e"/>
    <ds:schemaRef ds:uri="http://purl.org/dc/terms/"/>
    <ds:schemaRef ds:uri="http://schemas.openxmlformats.org/package/2006/metadata/core-properties"/>
    <ds:schemaRef ds:uri="http://schemas.microsoft.com/office/2006/documentManagement/types"/>
    <ds:schemaRef ds:uri="f16b6496-9ab0-49e0-a2be-43de03ec7b1c"/>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81971</TotalTime>
  <Words>2082</Words>
  <Application>Microsoft Office PowerPoint</Application>
  <PresentationFormat>Widescreen</PresentationFormat>
  <Paragraphs>202</Paragraphs>
  <Slides>40</Slides>
  <Notes>20</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Helvetica Neue</vt:lpstr>
      <vt:lpstr>inherit</vt:lpstr>
      <vt:lpstr>Muli;Times New Roman</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Vera Vilhjálmsdóttir - HA</cp:lastModifiedBy>
  <cp:revision>179</cp:revision>
  <dcterms:created xsi:type="dcterms:W3CDTF">2019-11-20T14:08:21Z</dcterms:created>
  <dcterms:modified xsi:type="dcterms:W3CDTF">2021-10-05T12:53:49Z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0x0101005A23AD3D3BDD5141A742D12FBEA8ABB9</vt:lpwstr>
  </property>
</Properties>
</file>