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275" r:id="rId2"/>
    <p:sldId id="302" r:id="rId3"/>
    <p:sldId id="350" r:id="rId4"/>
    <p:sldId id="376" r:id="rId5"/>
    <p:sldId id="352" r:id="rId6"/>
    <p:sldId id="309" r:id="rId7"/>
    <p:sldId id="312" r:id="rId8"/>
    <p:sldId id="304" r:id="rId9"/>
    <p:sldId id="346" r:id="rId10"/>
    <p:sldId id="347" r:id="rId11"/>
    <p:sldId id="348" r:id="rId12"/>
    <p:sldId id="349" r:id="rId13"/>
    <p:sldId id="354" r:id="rId14"/>
    <p:sldId id="381" r:id="rId15"/>
    <p:sldId id="361" r:id="rId16"/>
    <p:sldId id="382" r:id="rId17"/>
    <p:sldId id="355" r:id="rId18"/>
    <p:sldId id="389" r:id="rId19"/>
    <p:sldId id="362" r:id="rId20"/>
    <p:sldId id="383" r:id="rId21"/>
    <p:sldId id="374" r:id="rId22"/>
    <p:sldId id="363" r:id="rId23"/>
    <p:sldId id="364" r:id="rId24"/>
    <p:sldId id="365" r:id="rId25"/>
    <p:sldId id="366" r:id="rId26"/>
    <p:sldId id="367" r:id="rId27"/>
    <p:sldId id="369" r:id="rId28"/>
    <p:sldId id="371" r:id="rId29"/>
    <p:sldId id="372" r:id="rId30"/>
    <p:sldId id="373" r:id="rId31"/>
    <p:sldId id="390" r:id="rId32"/>
    <p:sldId id="356" r:id="rId33"/>
    <p:sldId id="385" r:id="rId34"/>
    <p:sldId id="384" r:id="rId35"/>
    <p:sldId id="388" r:id="rId36"/>
    <p:sldId id="386" r:id="rId37"/>
    <p:sldId id="357" r:id="rId38"/>
    <p:sldId id="307" r:id="rId39"/>
    <p:sldId id="391" r:id="rId40"/>
    <p:sldId id="393" r:id="rId41"/>
    <p:sldId id="398" r:id="rId42"/>
    <p:sldId id="397" r:id="rId43"/>
    <p:sldId id="394" r:id="rId44"/>
    <p:sldId id="396" r:id="rId45"/>
    <p:sldId id="395" r:id="rId46"/>
    <p:sldId id="358" r:id="rId47"/>
    <p:sldId id="359" r:id="rId48"/>
    <p:sldId id="431" r:id="rId49"/>
    <p:sldId id="433" r:id="rId50"/>
    <p:sldId id="432"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1B50"/>
    <a:srgbClr val="003841"/>
    <a:srgbClr val="1198D1"/>
    <a:srgbClr val="9A2E90"/>
    <a:srgbClr val="F5B020"/>
    <a:srgbClr val="E45E32"/>
    <a:srgbClr val="000000"/>
    <a:srgbClr val="404040"/>
    <a:srgbClr val="91BE46"/>
    <a:srgbClr val="1D96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465DE9-43F5-4320-95C9-57ECB4E538AE}" v="129" dt="2021-11-20T14:26:16.3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45" autoAdjust="0"/>
    <p:restoredTop sz="94729"/>
  </p:normalViewPr>
  <p:slideViewPr>
    <p:cSldViewPr snapToGrid="0" snapToObjects="1">
      <p:cViewPr varScale="1">
        <p:scale>
          <a:sx n="113" d="100"/>
          <a:sy n="113" d="100"/>
        </p:scale>
        <p:origin x="216" y="2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 lundin" userId="3361de919290d10a" providerId="LiveId" clId="{5D465DE9-43F5-4320-95C9-57ECB4E538AE}"/>
    <pc:docChg chg="undo custSel modSld">
      <pc:chgData name="johan lundin" userId="3361de919290d10a" providerId="LiveId" clId="{5D465DE9-43F5-4320-95C9-57ECB4E538AE}" dt="2021-11-20T14:26:16.382" v="410" actId="27636"/>
      <pc:docMkLst>
        <pc:docMk/>
      </pc:docMkLst>
      <pc:sldChg chg="modSp mod">
        <pc:chgData name="johan lundin" userId="3361de919290d10a" providerId="LiveId" clId="{5D465DE9-43F5-4320-95C9-57ECB4E538AE}" dt="2021-11-20T12:29:43.151" v="19" actId="20577"/>
        <pc:sldMkLst>
          <pc:docMk/>
          <pc:sldMk cId="1989720643" sldId="304"/>
        </pc:sldMkLst>
        <pc:spChg chg="mod">
          <ac:chgData name="johan lundin" userId="3361de919290d10a" providerId="LiveId" clId="{5D465DE9-43F5-4320-95C9-57ECB4E538AE}" dt="2021-11-20T12:29:43.151" v="19" actId="20577"/>
          <ac:spMkLst>
            <pc:docMk/>
            <pc:sldMk cId="1989720643" sldId="304"/>
            <ac:spMk id="2" creationId="{9486A189-6C72-4592-ADD4-BCBBE64476E0}"/>
          </ac:spMkLst>
        </pc:spChg>
      </pc:sldChg>
      <pc:sldChg chg="modSp mod">
        <pc:chgData name="johan lundin" userId="3361de919290d10a" providerId="LiveId" clId="{5D465DE9-43F5-4320-95C9-57ECB4E538AE}" dt="2021-11-20T14:03:40.852" v="321" actId="27636"/>
        <pc:sldMkLst>
          <pc:docMk/>
          <pc:sldMk cId="931305745" sldId="307"/>
        </pc:sldMkLst>
        <pc:spChg chg="mod">
          <ac:chgData name="johan lundin" userId="3361de919290d10a" providerId="LiveId" clId="{5D465DE9-43F5-4320-95C9-57ECB4E538AE}" dt="2021-11-20T14:03:40.852" v="321" actId="27636"/>
          <ac:spMkLst>
            <pc:docMk/>
            <pc:sldMk cId="931305745" sldId="307"/>
            <ac:spMk id="2" creationId="{B72C9F9F-6075-4B96-B9DA-3916A00996A3}"/>
          </ac:spMkLst>
        </pc:spChg>
        <pc:picChg chg="mod">
          <ac:chgData name="johan lundin" userId="3361de919290d10a" providerId="LiveId" clId="{5D465DE9-43F5-4320-95C9-57ECB4E538AE}" dt="2021-11-20T14:03:25.253" v="320" actId="1076"/>
          <ac:picMkLst>
            <pc:docMk/>
            <pc:sldMk cId="931305745" sldId="307"/>
            <ac:picMk id="12" creationId="{57B374CD-68A1-4C92-88BD-88A530C4A634}"/>
          </ac:picMkLst>
        </pc:picChg>
      </pc:sldChg>
      <pc:sldChg chg="modSp mod">
        <pc:chgData name="johan lundin" userId="3361de919290d10a" providerId="LiveId" clId="{5D465DE9-43F5-4320-95C9-57ECB4E538AE}" dt="2021-11-20T12:29:05.778" v="14" actId="20577"/>
        <pc:sldMkLst>
          <pc:docMk/>
          <pc:sldMk cId="3822648277" sldId="312"/>
        </pc:sldMkLst>
        <pc:spChg chg="mod">
          <ac:chgData name="johan lundin" userId="3361de919290d10a" providerId="LiveId" clId="{5D465DE9-43F5-4320-95C9-57ECB4E538AE}" dt="2021-11-20T12:29:05.778" v="14" actId="20577"/>
          <ac:spMkLst>
            <pc:docMk/>
            <pc:sldMk cId="3822648277" sldId="312"/>
            <ac:spMk id="3" creationId="{1B63C0AF-82BF-4E41-B906-B87E35F3052B}"/>
          </ac:spMkLst>
        </pc:spChg>
      </pc:sldChg>
      <pc:sldChg chg="modSp mod">
        <pc:chgData name="johan lundin" userId="3361de919290d10a" providerId="LiveId" clId="{5D465DE9-43F5-4320-95C9-57ECB4E538AE}" dt="2021-11-20T12:33:36.175" v="50"/>
        <pc:sldMkLst>
          <pc:docMk/>
          <pc:sldMk cId="2361561924" sldId="346"/>
        </pc:sldMkLst>
        <pc:spChg chg="mod">
          <ac:chgData name="johan lundin" userId="3361de919290d10a" providerId="LiveId" clId="{5D465DE9-43F5-4320-95C9-57ECB4E538AE}" dt="2021-11-20T12:33:26.556" v="49" actId="313"/>
          <ac:spMkLst>
            <pc:docMk/>
            <pc:sldMk cId="2361561924" sldId="346"/>
            <ac:spMk id="3" creationId="{B36877BF-4A83-4CB4-A587-69271F12734A}"/>
          </ac:spMkLst>
        </pc:spChg>
        <pc:spChg chg="mod">
          <ac:chgData name="johan lundin" userId="3361de919290d10a" providerId="LiveId" clId="{5D465DE9-43F5-4320-95C9-57ECB4E538AE}" dt="2021-11-20T12:32:33.524" v="21" actId="255"/>
          <ac:spMkLst>
            <pc:docMk/>
            <pc:sldMk cId="2361561924" sldId="346"/>
            <ac:spMk id="5" creationId="{D6689A03-C180-420A-AAAD-ED7CFD568B8F}"/>
          </ac:spMkLst>
        </pc:spChg>
        <pc:spChg chg="mod">
          <ac:chgData name="johan lundin" userId="3361de919290d10a" providerId="LiveId" clId="{5D465DE9-43F5-4320-95C9-57ECB4E538AE}" dt="2021-11-20T12:33:36.175" v="50"/>
          <ac:spMkLst>
            <pc:docMk/>
            <pc:sldMk cId="2361561924" sldId="346"/>
            <ac:spMk id="10" creationId="{0A51322D-5CC3-429B-8FFB-F7C8E14273AD}"/>
          </ac:spMkLst>
        </pc:spChg>
      </pc:sldChg>
      <pc:sldChg chg="modSp mod">
        <pc:chgData name="johan lundin" userId="3361de919290d10a" providerId="LiveId" clId="{5D465DE9-43F5-4320-95C9-57ECB4E538AE}" dt="2021-11-20T12:35:46.393" v="59" actId="255"/>
        <pc:sldMkLst>
          <pc:docMk/>
          <pc:sldMk cId="3930217666" sldId="347"/>
        </pc:sldMkLst>
        <pc:spChg chg="mod">
          <ac:chgData name="johan lundin" userId="3361de919290d10a" providerId="LiveId" clId="{5D465DE9-43F5-4320-95C9-57ECB4E538AE}" dt="2021-11-20T12:35:46.393" v="59" actId="255"/>
          <ac:spMkLst>
            <pc:docMk/>
            <pc:sldMk cId="3930217666" sldId="347"/>
            <ac:spMk id="3" creationId="{B36877BF-4A83-4CB4-A587-69271F12734A}"/>
          </ac:spMkLst>
        </pc:spChg>
        <pc:spChg chg="mod">
          <ac:chgData name="johan lundin" userId="3361de919290d10a" providerId="LiveId" clId="{5D465DE9-43F5-4320-95C9-57ECB4E538AE}" dt="2021-11-20T12:33:50.240" v="51" actId="27636"/>
          <ac:spMkLst>
            <pc:docMk/>
            <pc:sldMk cId="3930217666" sldId="347"/>
            <ac:spMk id="5" creationId="{D6689A03-C180-420A-AAAD-ED7CFD568B8F}"/>
          </ac:spMkLst>
        </pc:spChg>
        <pc:spChg chg="mod">
          <ac:chgData name="johan lundin" userId="3361de919290d10a" providerId="LiveId" clId="{5D465DE9-43F5-4320-95C9-57ECB4E538AE}" dt="2021-11-20T12:34:25.510" v="57" actId="20577"/>
          <ac:spMkLst>
            <pc:docMk/>
            <pc:sldMk cId="3930217666" sldId="347"/>
            <ac:spMk id="10" creationId="{0A51322D-5CC3-429B-8FFB-F7C8E14273AD}"/>
          </ac:spMkLst>
        </pc:spChg>
      </pc:sldChg>
      <pc:sldChg chg="modSp">
        <pc:chgData name="johan lundin" userId="3361de919290d10a" providerId="LiveId" clId="{5D465DE9-43F5-4320-95C9-57ECB4E538AE}" dt="2021-11-20T12:36:46.947" v="60"/>
        <pc:sldMkLst>
          <pc:docMk/>
          <pc:sldMk cId="2170624872" sldId="348"/>
        </pc:sldMkLst>
        <pc:spChg chg="mod">
          <ac:chgData name="johan lundin" userId="3361de919290d10a" providerId="LiveId" clId="{5D465DE9-43F5-4320-95C9-57ECB4E538AE}" dt="2021-11-20T12:36:46.947" v="60"/>
          <ac:spMkLst>
            <pc:docMk/>
            <pc:sldMk cId="2170624872" sldId="348"/>
            <ac:spMk id="10" creationId="{0A51322D-5CC3-429B-8FFB-F7C8E14273AD}"/>
          </ac:spMkLst>
        </pc:spChg>
      </pc:sldChg>
      <pc:sldChg chg="modSp mod">
        <pc:chgData name="johan lundin" userId="3361de919290d10a" providerId="LiveId" clId="{5D465DE9-43F5-4320-95C9-57ECB4E538AE}" dt="2021-11-20T12:38:47.483" v="109" actId="20577"/>
        <pc:sldMkLst>
          <pc:docMk/>
          <pc:sldMk cId="3210520688" sldId="349"/>
        </pc:sldMkLst>
        <pc:spChg chg="mod">
          <ac:chgData name="johan lundin" userId="3361de919290d10a" providerId="LiveId" clId="{5D465DE9-43F5-4320-95C9-57ECB4E538AE}" dt="2021-11-20T12:38:47.483" v="109" actId="20577"/>
          <ac:spMkLst>
            <pc:docMk/>
            <pc:sldMk cId="3210520688" sldId="349"/>
            <ac:spMk id="5" creationId="{D6689A03-C180-420A-AAAD-ED7CFD568B8F}"/>
          </ac:spMkLst>
        </pc:spChg>
        <pc:spChg chg="mod">
          <ac:chgData name="johan lundin" userId="3361de919290d10a" providerId="LiveId" clId="{5D465DE9-43F5-4320-95C9-57ECB4E538AE}" dt="2021-11-20T12:38:09.097" v="83"/>
          <ac:spMkLst>
            <pc:docMk/>
            <pc:sldMk cId="3210520688" sldId="349"/>
            <ac:spMk id="10" creationId="{0A51322D-5CC3-429B-8FFB-F7C8E14273AD}"/>
          </ac:spMkLst>
        </pc:spChg>
      </pc:sldChg>
      <pc:sldChg chg="modSp mod">
        <pc:chgData name="johan lundin" userId="3361de919290d10a" providerId="LiveId" clId="{5D465DE9-43F5-4320-95C9-57ECB4E538AE}" dt="2021-11-20T12:28:44.955" v="13" actId="20577"/>
        <pc:sldMkLst>
          <pc:docMk/>
          <pc:sldMk cId="3659180101" sldId="352"/>
        </pc:sldMkLst>
        <pc:spChg chg="mod">
          <ac:chgData name="johan lundin" userId="3361de919290d10a" providerId="LiveId" clId="{5D465DE9-43F5-4320-95C9-57ECB4E538AE}" dt="2021-11-20T12:28:44.955" v="13" actId="20577"/>
          <ac:spMkLst>
            <pc:docMk/>
            <pc:sldMk cId="3659180101" sldId="352"/>
            <ac:spMk id="5" creationId="{BB901698-5973-4857-A5BD-28415B17EA13}"/>
          </ac:spMkLst>
        </pc:spChg>
      </pc:sldChg>
      <pc:sldChg chg="modSp mod">
        <pc:chgData name="johan lundin" userId="3361de919290d10a" providerId="LiveId" clId="{5D465DE9-43F5-4320-95C9-57ECB4E538AE}" dt="2021-11-20T12:42:04.851" v="160" actId="20577"/>
        <pc:sldMkLst>
          <pc:docMk/>
          <pc:sldMk cId="2613774149" sldId="354"/>
        </pc:sldMkLst>
        <pc:spChg chg="mod">
          <ac:chgData name="johan lundin" userId="3361de919290d10a" providerId="LiveId" clId="{5D465DE9-43F5-4320-95C9-57ECB4E538AE}" dt="2021-11-20T12:42:04.851" v="160" actId="20577"/>
          <ac:spMkLst>
            <pc:docMk/>
            <pc:sldMk cId="2613774149" sldId="354"/>
            <ac:spMk id="5" creationId="{9A3A120F-D565-43AD-9E57-9AE22EA4E160}"/>
          </ac:spMkLst>
        </pc:spChg>
      </pc:sldChg>
      <pc:sldChg chg="modSp mod">
        <pc:chgData name="johan lundin" userId="3361de919290d10a" providerId="LiveId" clId="{5D465DE9-43F5-4320-95C9-57ECB4E538AE}" dt="2021-11-20T12:59:25.210" v="239" actId="1076"/>
        <pc:sldMkLst>
          <pc:docMk/>
          <pc:sldMk cId="1547893648" sldId="355"/>
        </pc:sldMkLst>
        <pc:spChg chg="mod">
          <ac:chgData name="johan lundin" userId="3361de919290d10a" providerId="LiveId" clId="{5D465DE9-43F5-4320-95C9-57ECB4E538AE}" dt="2021-11-20T12:59:25.210" v="239" actId="1076"/>
          <ac:spMkLst>
            <pc:docMk/>
            <pc:sldMk cId="1547893648" sldId="355"/>
            <ac:spMk id="3" creationId="{1B63C0AF-82BF-4E41-B906-B87E35F3052B}"/>
          </ac:spMkLst>
        </pc:spChg>
      </pc:sldChg>
      <pc:sldChg chg="modSp mod">
        <pc:chgData name="johan lundin" userId="3361de919290d10a" providerId="LiveId" clId="{5D465DE9-43F5-4320-95C9-57ECB4E538AE}" dt="2021-11-20T14:03:10.708" v="318" actId="27636"/>
        <pc:sldMkLst>
          <pc:docMk/>
          <pc:sldMk cId="1177141954" sldId="357"/>
        </pc:sldMkLst>
        <pc:spChg chg="mod">
          <ac:chgData name="johan lundin" userId="3361de919290d10a" providerId="LiveId" clId="{5D465DE9-43F5-4320-95C9-57ECB4E538AE}" dt="2021-11-20T14:03:10.708" v="318" actId="27636"/>
          <ac:spMkLst>
            <pc:docMk/>
            <pc:sldMk cId="1177141954" sldId="357"/>
            <ac:spMk id="3" creationId="{1B63C0AF-82BF-4E41-B906-B87E35F3052B}"/>
          </ac:spMkLst>
        </pc:spChg>
      </pc:sldChg>
      <pc:sldChg chg="modSp mod">
        <pc:chgData name="johan lundin" userId="3361de919290d10a" providerId="LiveId" clId="{5D465DE9-43F5-4320-95C9-57ECB4E538AE}" dt="2021-11-20T14:24:07.823" v="405" actId="255"/>
        <pc:sldMkLst>
          <pc:docMk/>
          <pc:sldMk cId="3504945771" sldId="358"/>
        </pc:sldMkLst>
        <pc:spChg chg="mod">
          <ac:chgData name="johan lundin" userId="3361de919290d10a" providerId="LiveId" clId="{5D465DE9-43F5-4320-95C9-57ECB4E538AE}" dt="2021-11-20T14:24:07.823" v="405" actId="255"/>
          <ac:spMkLst>
            <pc:docMk/>
            <pc:sldMk cId="3504945771" sldId="358"/>
            <ac:spMk id="3" creationId="{824B400F-8B9E-481E-91B5-6E9F928B43E6}"/>
          </ac:spMkLst>
        </pc:spChg>
      </pc:sldChg>
      <pc:sldChg chg="modSp mod">
        <pc:chgData name="johan lundin" userId="3361de919290d10a" providerId="LiveId" clId="{5D465DE9-43F5-4320-95C9-57ECB4E538AE}" dt="2021-11-20T14:25:41.509" v="409" actId="14100"/>
        <pc:sldMkLst>
          <pc:docMk/>
          <pc:sldMk cId="3135468651" sldId="359"/>
        </pc:sldMkLst>
        <pc:spChg chg="mod">
          <ac:chgData name="johan lundin" userId="3361de919290d10a" providerId="LiveId" clId="{5D465DE9-43F5-4320-95C9-57ECB4E538AE}" dt="2021-11-20T14:25:00.270" v="406" actId="27636"/>
          <ac:spMkLst>
            <pc:docMk/>
            <pc:sldMk cId="3135468651" sldId="359"/>
            <ac:spMk id="3" creationId="{824B400F-8B9E-481E-91B5-6E9F928B43E6}"/>
          </ac:spMkLst>
        </pc:spChg>
        <pc:spChg chg="mod">
          <ac:chgData name="johan lundin" userId="3361de919290d10a" providerId="LiveId" clId="{5D465DE9-43F5-4320-95C9-57ECB4E538AE}" dt="2021-11-20T14:25:41.509" v="409" actId="14100"/>
          <ac:spMkLst>
            <pc:docMk/>
            <pc:sldMk cId="3135468651" sldId="359"/>
            <ac:spMk id="4" creationId="{1FE666BB-CCB9-41B5-8B07-69DF9F5D1F88}"/>
          </ac:spMkLst>
        </pc:spChg>
      </pc:sldChg>
      <pc:sldChg chg="modSp mod">
        <pc:chgData name="johan lundin" userId="3361de919290d10a" providerId="LiveId" clId="{5D465DE9-43F5-4320-95C9-57ECB4E538AE}" dt="2021-11-20T12:54:57.971" v="185" actId="27636"/>
        <pc:sldMkLst>
          <pc:docMk/>
          <pc:sldMk cId="2272549765" sldId="361"/>
        </pc:sldMkLst>
        <pc:spChg chg="mod">
          <ac:chgData name="johan lundin" userId="3361de919290d10a" providerId="LiveId" clId="{5D465DE9-43F5-4320-95C9-57ECB4E538AE}" dt="2021-11-20T12:54:57.971" v="185" actId="27636"/>
          <ac:spMkLst>
            <pc:docMk/>
            <pc:sldMk cId="2272549765" sldId="361"/>
            <ac:spMk id="4" creationId="{221FBC56-05DC-4278-99E6-621EB2B47822}"/>
          </ac:spMkLst>
        </pc:spChg>
        <pc:spChg chg="mod">
          <ac:chgData name="johan lundin" userId="3361de919290d10a" providerId="LiveId" clId="{5D465DE9-43F5-4320-95C9-57ECB4E538AE}" dt="2021-11-20T12:54:15.589" v="184" actId="20577"/>
          <ac:spMkLst>
            <pc:docMk/>
            <pc:sldMk cId="2272549765" sldId="361"/>
            <ac:spMk id="6" creationId="{7E89B02C-925A-4528-B803-38887A74F714}"/>
          </ac:spMkLst>
        </pc:spChg>
      </pc:sldChg>
      <pc:sldChg chg="modSp mod">
        <pc:chgData name="johan lundin" userId="3361de919290d10a" providerId="LiveId" clId="{5D465DE9-43F5-4320-95C9-57ECB4E538AE}" dt="2021-11-20T13:14:50.314" v="276" actId="20577"/>
        <pc:sldMkLst>
          <pc:docMk/>
          <pc:sldMk cId="1406289535" sldId="364"/>
        </pc:sldMkLst>
        <pc:spChg chg="mod">
          <ac:chgData name="johan lundin" userId="3361de919290d10a" providerId="LiveId" clId="{5D465DE9-43F5-4320-95C9-57ECB4E538AE}" dt="2021-11-20T13:14:50.314" v="276" actId="20577"/>
          <ac:spMkLst>
            <pc:docMk/>
            <pc:sldMk cId="1406289535" sldId="364"/>
            <ac:spMk id="3" creationId="{75AE6C44-D97A-47CB-86A5-6FF3EDF7BD10}"/>
          </ac:spMkLst>
        </pc:spChg>
        <pc:spChg chg="mod">
          <ac:chgData name="johan lundin" userId="3361de919290d10a" providerId="LiveId" clId="{5D465DE9-43F5-4320-95C9-57ECB4E538AE}" dt="2021-11-20T13:14:48.143" v="275" actId="20577"/>
          <ac:spMkLst>
            <pc:docMk/>
            <pc:sldMk cId="1406289535" sldId="364"/>
            <ac:spMk id="5" creationId="{E9C8F6F3-9010-40B9-8FF4-AE33784C5DB9}"/>
          </ac:spMkLst>
        </pc:spChg>
        <pc:spChg chg="mod">
          <ac:chgData name="johan lundin" userId="3361de919290d10a" providerId="LiveId" clId="{5D465DE9-43F5-4320-95C9-57ECB4E538AE}" dt="2021-11-20T13:13:34.654" v="274" actId="1076"/>
          <ac:spMkLst>
            <pc:docMk/>
            <pc:sldMk cId="1406289535" sldId="364"/>
            <ac:spMk id="9" creationId="{AD84217D-C9DE-4A0C-BBD3-E24E2582DA72}"/>
          </ac:spMkLst>
        </pc:spChg>
      </pc:sldChg>
      <pc:sldChg chg="modSp mod">
        <pc:chgData name="johan lundin" userId="3361de919290d10a" providerId="LiveId" clId="{5D465DE9-43F5-4320-95C9-57ECB4E538AE}" dt="2021-11-20T13:15:18.003" v="278" actId="255"/>
        <pc:sldMkLst>
          <pc:docMk/>
          <pc:sldMk cId="3943590668" sldId="365"/>
        </pc:sldMkLst>
        <pc:spChg chg="mod">
          <ac:chgData name="johan lundin" userId="3361de919290d10a" providerId="LiveId" clId="{5D465DE9-43F5-4320-95C9-57ECB4E538AE}" dt="2021-11-20T13:15:18.003" v="278" actId="255"/>
          <ac:spMkLst>
            <pc:docMk/>
            <pc:sldMk cId="3943590668" sldId="365"/>
            <ac:spMk id="3" creationId="{6F19738E-349E-44A3-8835-D6C66EF99334}"/>
          </ac:spMkLst>
        </pc:spChg>
      </pc:sldChg>
      <pc:sldChg chg="modSp mod">
        <pc:chgData name="johan lundin" userId="3361de919290d10a" providerId="LiveId" clId="{5D465DE9-43F5-4320-95C9-57ECB4E538AE}" dt="2021-11-20T13:15:43.097" v="283" actId="1076"/>
        <pc:sldMkLst>
          <pc:docMk/>
          <pc:sldMk cId="2725806336" sldId="366"/>
        </pc:sldMkLst>
        <pc:spChg chg="mod">
          <ac:chgData name="johan lundin" userId="3361de919290d10a" providerId="LiveId" clId="{5D465DE9-43F5-4320-95C9-57ECB4E538AE}" dt="2021-11-20T13:15:43.097" v="283" actId="1076"/>
          <ac:spMkLst>
            <pc:docMk/>
            <pc:sldMk cId="2725806336" sldId="366"/>
            <ac:spMk id="3" creationId="{6F19738E-349E-44A3-8835-D6C66EF99334}"/>
          </ac:spMkLst>
        </pc:spChg>
      </pc:sldChg>
      <pc:sldChg chg="modSp mod">
        <pc:chgData name="johan lundin" userId="3361de919290d10a" providerId="LiveId" clId="{5D465DE9-43F5-4320-95C9-57ECB4E538AE}" dt="2021-11-20T13:16:03.285" v="286" actId="1076"/>
        <pc:sldMkLst>
          <pc:docMk/>
          <pc:sldMk cId="565009149" sldId="367"/>
        </pc:sldMkLst>
        <pc:spChg chg="mod">
          <ac:chgData name="johan lundin" userId="3361de919290d10a" providerId="LiveId" clId="{5D465DE9-43F5-4320-95C9-57ECB4E538AE}" dt="2021-11-20T13:16:03.285" v="286" actId="1076"/>
          <ac:spMkLst>
            <pc:docMk/>
            <pc:sldMk cId="565009149" sldId="367"/>
            <ac:spMk id="3" creationId="{6F19738E-349E-44A3-8835-D6C66EF99334}"/>
          </ac:spMkLst>
        </pc:spChg>
      </pc:sldChg>
      <pc:sldChg chg="modSp mod">
        <pc:chgData name="johan lundin" userId="3361de919290d10a" providerId="LiveId" clId="{5D465DE9-43F5-4320-95C9-57ECB4E538AE}" dt="2021-11-20T13:41:10.925" v="288" actId="255"/>
        <pc:sldMkLst>
          <pc:docMk/>
          <pc:sldMk cId="2279545642" sldId="369"/>
        </pc:sldMkLst>
        <pc:spChg chg="mod">
          <ac:chgData name="johan lundin" userId="3361de919290d10a" providerId="LiveId" clId="{5D465DE9-43F5-4320-95C9-57ECB4E538AE}" dt="2021-11-20T13:41:10.925" v="288" actId="255"/>
          <ac:spMkLst>
            <pc:docMk/>
            <pc:sldMk cId="2279545642" sldId="369"/>
            <ac:spMk id="4" creationId="{6A64BAC0-330C-4194-B940-2114872B2C5D}"/>
          </ac:spMkLst>
        </pc:spChg>
      </pc:sldChg>
      <pc:sldChg chg="modSp mod">
        <pc:chgData name="johan lundin" userId="3361de919290d10a" providerId="LiveId" clId="{5D465DE9-43F5-4320-95C9-57ECB4E538AE}" dt="2021-11-20T13:44:11.455" v="290" actId="27636"/>
        <pc:sldMkLst>
          <pc:docMk/>
          <pc:sldMk cId="1749036681" sldId="371"/>
        </pc:sldMkLst>
        <pc:spChg chg="mod">
          <ac:chgData name="johan lundin" userId="3361de919290d10a" providerId="LiveId" clId="{5D465DE9-43F5-4320-95C9-57ECB4E538AE}" dt="2021-11-20T13:44:11.455" v="290" actId="27636"/>
          <ac:spMkLst>
            <pc:docMk/>
            <pc:sldMk cId="1749036681" sldId="371"/>
            <ac:spMk id="3" creationId="{249CFF85-2A16-442F-8A29-1D2F874F9252}"/>
          </ac:spMkLst>
        </pc:spChg>
        <pc:spChg chg="mod">
          <ac:chgData name="johan lundin" userId="3361de919290d10a" providerId="LiveId" clId="{5D465DE9-43F5-4320-95C9-57ECB4E538AE}" dt="2021-11-20T13:43:56.999" v="289" actId="27636"/>
          <ac:spMkLst>
            <pc:docMk/>
            <pc:sldMk cId="1749036681" sldId="371"/>
            <ac:spMk id="8" creationId="{14D5554F-BE74-4E53-9C87-3E9897914C46}"/>
          </ac:spMkLst>
        </pc:spChg>
      </pc:sldChg>
      <pc:sldChg chg="modSp mod">
        <pc:chgData name="johan lundin" userId="3361de919290d10a" providerId="LiveId" clId="{5D465DE9-43F5-4320-95C9-57ECB4E538AE}" dt="2021-11-20T13:45:13.856" v="298" actId="1076"/>
        <pc:sldMkLst>
          <pc:docMk/>
          <pc:sldMk cId="2960472731" sldId="372"/>
        </pc:sldMkLst>
        <pc:spChg chg="mod">
          <ac:chgData name="johan lundin" userId="3361de919290d10a" providerId="LiveId" clId="{5D465DE9-43F5-4320-95C9-57ECB4E538AE}" dt="2021-11-20T13:44:24.977" v="291" actId="27636"/>
          <ac:spMkLst>
            <pc:docMk/>
            <pc:sldMk cId="2960472731" sldId="372"/>
            <ac:spMk id="4" creationId="{33D1EBF4-A7F2-4769-816B-9D7311B6EF4F}"/>
          </ac:spMkLst>
        </pc:spChg>
        <pc:spChg chg="mod">
          <ac:chgData name="johan lundin" userId="3361de919290d10a" providerId="LiveId" clId="{5D465DE9-43F5-4320-95C9-57ECB4E538AE}" dt="2021-11-20T13:45:13.856" v="298" actId="1076"/>
          <ac:spMkLst>
            <pc:docMk/>
            <pc:sldMk cId="2960472731" sldId="372"/>
            <ac:spMk id="5" creationId="{8AEE77F7-03F3-4DCA-BA9E-C91F649D4964}"/>
          </ac:spMkLst>
        </pc:spChg>
      </pc:sldChg>
      <pc:sldChg chg="modSp mod">
        <pc:chgData name="johan lundin" userId="3361de919290d10a" providerId="LiveId" clId="{5D465DE9-43F5-4320-95C9-57ECB4E538AE}" dt="2021-11-20T13:10:16.151" v="271" actId="1076"/>
        <pc:sldMkLst>
          <pc:docMk/>
          <pc:sldMk cId="12995693" sldId="374"/>
        </pc:sldMkLst>
        <pc:spChg chg="mod">
          <ac:chgData name="johan lundin" userId="3361de919290d10a" providerId="LiveId" clId="{5D465DE9-43F5-4320-95C9-57ECB4E538AE}" dt="2021-11-20T13:04:37.673" v="252" actId="255"/>
          <ac:spMkLst>
            <pc:docMk/>
            <pc:sldMk cId="12995693" sldId="374"/>
            <ac:spMk id="2" creationId="{AF29951B-DE27-475F-BDC9-0EE9935CC53F}"/>
          </ac:spMkLst>
        </pc:spChg>
        <pc:spChg chg="mod">
          <ac:chgData name="johan lundin" userId="3361de919290d10a" providerId="LiveId" clId="{5D465DE9-43F5-4320-95C9-57ECB4E538AE}" dt="2021-11-20T13:06:56.013" v="256" actId="255"/>
          <ac:spMkLst>
            <pc:docMk/>
            <pc:sldMk cId="12995693" sldId="374"/>
            <ac:spMk id="3" creationId="{D98B7DF7-DAA4-40BD-9FE1-C87EA83AF134}"/>
          </ac:spMkLst>
        </pc:spChg>
        <pc:spChg chg="mod">
          <ac:chgData name="johan lundin" userId="3361de919290d10a" providerId="LiveId" clId="{5D465DE9-43F5-4320-95C9-57ECB4E538AE}" dt="2021-11-20T13:08:29.282" v="261" actId="255"/>
          <ac:spMkLst>
            <pc:docMk/>
            <pc:sldMk cId="12995693" sldId="374"/>
            <ac:spMk id="4" creationId="{262F3D60-5345-4071-8F84-2DF9DD4E42A2}"/>
          </ac:spMkLst>
        </pc:spChg>
        <pc:spChg chg="mod">
          <ac:chgData name="johan lundin" userId="3361de919290d10a" providerId="LiveId" clId="{5D465DE9-43F5-4320-95C9-57ECB4E538AE}" dt="2021-11-20T13:09:23.202" v="266" actId="255"/>
          <ac:spMkLst>
            <pc:docMk/>
            <pc:sldMk cId="12995693" sldId="374"/>
            <ac:spMk id="5" creationId="{A4F4F5CD-DDB8-4501-9E77-A70222CA9456}"/>
          </ac:spMkLst>
        </pc:spChg>
        <pc:spChg chg="mod">
          <ac:chgData name="johan lundin" userId="3361de919290d10a" providerId="LiveId" clId="{5D465DE9-43F5-4320-95C9-57ECB4E538AE}" dt="2021-11-20T13:09:39.591" v="267" actId="255"/>
          <ac:spMkLst>
            <pc:docMk/>
            <pc:sldMk cId="12995693" sldId="374"/>
            <ac:spMk id="6" creationId="{3EC1E209-B6F3-4324-81DB-DF9CEA838287}"/>
          </ac:spMkLst>
        </pc:spChg>
        <pc:spChg chg="mod">
          <ac:chgData name="johan lundin" userId="3361de919290d10a" providerId="LiveId" clId="{5D465DE9-43F5-4320-95C9-57ECB4E538AE}" dt="2021-11-20T13:08:54.117" v="263" actId="255"/>
          <ac:spMkLst>
            <pc:docMk/>
            <pc:sldMk cId="12995693" sldId="374"/>
            <ac:spMk id="7" creationId="{173C4CBF-6498-4141-941E-EFA3324CA982}"/>
          </ac:spMkLst>
        </pc:spChg>
        <pc:spChg chg="mod">
          <ac:chgData name="johan lundin" userId="3361de919290d10a" providerId="LiveId" clId="{5D465DE9-43F5-4320-95C9-57ECB4E538AE}" dt="2021-11-20T13:09:13.308" v="264" actId="255"/>
          <ac:spMkLst>
            <pc:docMk/>
            <pc:sldMk cId="12995693" sldId="374"/>
            <ac:spMk id="8" creationId="{7A991A87-53A8-47DA-BC0E-EB6861689FF9}"/>
          </ac:spMkLst>
        </pc:spChg>
        <pc:spChg chg="mod">
          <ac:chgData name="johan lundin" userId="3361de919290d10a" providerId="LiveId" clId="{5D465DE9-43F5-4320-95C9-57ECB4E538AE}" dt="2021-11-20T13:10:16.151" v="271" actId="1076"/>
          <ac:spMkLst>
            <pc:docMk/>
            <pc:sldMk cId="12995693" sldId="374"/>
            <ac:spMk id="9" creationId="{92DCA270-473D-4301-B9B8-D3F7F51B4360}"/>
          </ac:spMkLst>
        </pc:spChg>
        <pc:spChg chg="mod">
          <ac:chgData name="johan lundin" userId="3361de919290d10a" providerId="LiveId" clId="{5D465DE9-43F5-4320-95C9-57ECB4E538AE}" dt="2021-11-20T13:10:11.206" v="270" actId="255"/>
          <ac:spMkLst>
            <pc:docMk/>
            <pc:sldMk cId="12995693" sldId="374"/>
            <ac:spMk id="10" creationId="{858A09C6-7022-4F54-A3B3-F49019B6018C}"/>
          </ac:spMkLst>
        </pc:spChg>
      </pc:sldChg>
      <pc:sldChg chg="modSp mod">
        <pc:chgData name="johan lundin" userId="3361de919290d10a" providerId="LiveId" clId="{5D465DE9-43F5-4320-95C9-57ECB4E538AE}" dt="2021-11-20T12:53:51.504" v="181" actId="20577"/>
        <pc:sldMkLst>
          <pc:docMk/>
          <pc:sldMk cId="1496247501" sldId="381"/>
        </pc:sldMkLst>
        <pc:spChg chg="mod">
          <ac:chgData name="johan lundin" userId="3361de919290d10a" providerId="LiveId" clId="{5D465DE9-43F5-4320-95C9-57ECB4E538AE}" dt="2021-11-20T12:53:51.504" v="181" actId="20577"/>
          <ac:spMkLst>
            <pc:docMk/>
            <pc:sldMk cId="1496247501" sldId="381"/>
            <ac:spMk id="3" creationId="{B36877BF-4A83-4CB4-A587-69271F12734A}"/>
          </ac:spMkLst>
        </pc:spChg>
        <pc:spChg chg="mod">
          <ac:chgData name="johan lundin" userId="3361de919290d10a" providerId="LiveId" clId="{5D465DE9-43F5-4320-95C9-57ECB4E538AE}" dt="2021-11-20T12:43:47.763" v="180" actId="1076"/>
          <ac:spMkLst>
            <pc:docMk/>
            <pc:sldMk cId="1496247501" sldId="381"/>
            <ac:spMk id="5" creationId="{D6689A03-C180-420A-AAAD-ED7CFD568B8F}"/>
          </ac:spMkLst>
        </pc:spChg>
      </pc:sldChg>
      <pc:sldChg chg="modSp mod">
        <pc:chgData name="johan lundin" userId="3361de919290d10a" providerId="LiveId" clId="{5D465DE9-43F5-4320-95C9-57ECB4E538AE}" dt="2021-11-20T12:57:36.177" v="234" actId="20577"/>
        <pc:sldMkLst>
          <pc:docMk/>
          <pc:sldMk cId="487241095" sldId="382"/>
        </pc:sldMkLst>
        <pc:spChg chg="mod">
          <ac:chgData name="johan lundin" userId="3361de919290d10a" providerId="LiveId" clId="{5D465DE9-43F5-4320-95C9-57ECB4E538AE}" dt="2021-11-20T12:57:36.177" v="234" actId="20577"/>
          <ac:spMkLst>
            <pc:docMk/>
            <pc:sldMk cId="487241095" sldId="382"/>
            <ac:spMk id="4" creationId="{221FBC56-05DC-4278-99E6-621EB2B47822}"/>
          </ac:spMkLst>
        </pc:spChg>
      </pc:sldChg>
      <pc:sldChg chg="modSp mod">
        <pc:chgData name="johan lundin" userId="3361de919290d10a" providerId="LiveId" clId="{5D465DE9-43F5-4320-95C9-57ECB4E538AE}" dt="2021-11-20T13:03:51.038" v="250" actId="20577"/>
        <pc:sldMkLst>
          <pc:docMk/>
          <pc:sldMk cId="2765987384" sldId="383"/>
        </pc:sldMkLst>
        <pc:spChg chg="mod">
          <ac:chgData name="johan lundin" userId="3361de919290d10a" providerId="LiveId" clId="{5D465DE9-43F5-4320-95C9-57ECB4E538AE}" dt="2021-11-20T13:02:47.167" v="241" actId="255"/>
          <ac:spMkLst>
            <pc:docMk/>
            <pc:sldMk cId="2765987384" sldId="383"/>
            <ac:spMk id="4" creationId="{FB72D425-9579-4FEC-BBDB-1B0C27743478}"/>
          </ac:spMkLst>
        </pc:spChg>
        <pc:spChg chg="mod">
          <ac:chgData name="johan lundin" userId="3361de919290d10a" providerId="LiveId" clId="{5D465DE9-43F5-4320-95C9-57ECB4E538AE}" dt="2021-11-20T13:03:51.038" v="250" actId="20577"/>
          <ac:spMkLst>
            <pc:docMk/>
            <pc:sldMk cId="2765987384" sldId="383"/>
            <ac:spMk id="5" creationId="{915B7DAA-C0C8-450F-B4B4-DA0003BB35D0}"/>
          </ac:spMkLst>
        </pc:spChg>
      </pc:sldChg>
      <pc:sldChg chg="modSp mod">
        <pc:chgData name="johan lundin" userId="3361de919290d10a" providerId="LiveId" clId="{5D465DE9-43F5-4320-95C9-57ECB4E538AE}" dt="2021-11-20T13:53:18.611" v="305" actId="20577"/>
        <pc:sldMkLst>
          <pc:docMk/>
          <pc:sldMk cId="536852137" sldId="384"/>
        </pc:sldMkLst>
        <pc:spChg chg="mod">
          <ac:chgData name="johan lundin" userId="3361de919290d10a" providerId="LiveId" clId="{5D465DE9-43F5-4320-95C9-57ECB4E538AE}" dt="2021-11-20T13:52:42.065" v="300" actId="255"/>
          <ac:spMkLst>
            <pc:docMk/>
            <pc:sldMk cId="536852137" sldId="384"/>
            <ac:spMk id="2" creationId="{E78CC05C-0077-4879-B640-ECCB1A1DCC60}"/>
          </ac:spMkLst>
        </pc:spChg>
        <pc:spChg chg="mod">
          <ac:chgData name="johan lundin" userId="3361de919290d10a" providerId="LiveId" clId="{5D465DE9-43F5-4320-95C9-57ECB4E538AE}" dt="2021-11-20T13:53:18.611" v="305" actId="20577"/>
          <ac:spMkLst>
            <pc:docMk/>
            <pc:sldMk cId="536852137" sldId="384"/>
            <ac:spMk id="3" creationId="{692B5BD0-77C5-4E52-BC79-1FFAA7FF2B54}"/>
          </ac:spMkLst>
        </pc:spChg>
      </pc:sldChg>
      <pc:sldChg chg="modSp mod">
        <pc:chgData name="johan lundin" userId="3361de919290d10a" providerId="LiveId" clId="{5D465DE9-43F5-4320-95C9-57ECB4E538AE}" dt="2021-11-20T14:02:23.489" v="317" actId="20577"/>
        <pc:sldMkLst>
          <pc:docMk/>
          <pc:sldMk cId="2255671812" sldId="386"/>
        </pc:sldMkLst>
        <pc:spChg chg="mod">
          <ac:chgData name="johan lundin" userId="3361de919290d10a" providerId="LiveId" clId="{5D465DE9-43F5-4320-95C9-57ECB4E538AE}" dt="2021-11-20T13:56:27.412" v="316" actId="255"/>
          <ac:spMkLst>
            <pc:docMk/>
            <pc:sldMk cId="2255671812" sldId="386"/>
            <ac:spMk id="4" creationId="{582750EF-C44B-4345-85BA-B3CE5509D97C}"/>
          </ac:spMkLst>
        </pc:spChg>
        <pc:spChg chg="mod">
          <ac:chgData name="johan lundin" userId="3361de919290d10a" providerId="LiveId" clId="{5D465DE9-43F5-4320-95C9-57ECB4E538AE}" dt="2021-11-20T14:02:23.489" v="317" actId="20577"/>
          <ac:spMkLst>
            <pc:docMk/>
            <pc:sldMk cId="2255671812" sldId="386"/>
            <ac:spMk id="5" creationId="{BD0542E7-A149-4F3B-8E32-773A8D17B6C0}"/>
          </ac:spMkLst>
        </pc:spChg>
      </pc:sldChg>
      <pc:sldChg chg="modSp mod">
        <pc:chgData name="johan lundin" userId="3361de919290d10a" providerId="LiveId" clId="{5D465DE9-43F5-4320-95C9-57ECB4E538AE}" dt="2021-11-20T13:56:05.647" v="314" actId="1076"/>
        <pc:sldMkLst>
          <pc:docMk/>
          <pc:sldMk cId="785832291" sldId="388"/>
        </pc:sldMkLst>
        <pc:spChg chg="mod">
          <ac:chgData name="johan lundin" userId="3361de919290d10a" providerId="LiveId" clId="{5D465DE9-43F5-4320-95C9-57ECB4E538AE}" dt="2021-11-20T13:53:31.666" v="307" actId="255"/>
          <ac:spMkLst>
            <pc:docMk/>
            <pc:sldMk cId="785832291" sldId="388"/>
            <ac:spMk id="2" creationId="{8183ECB9-D600-454F-8F8C-AA4DB5336CB0}"/>
          </ac:spMkLst>
        </pc:spChg>
        <pc:spChg chg="mod">
          <ac:chgData name="johan lundin" userId="3361de919290d10a" providerId="LiveId" clId="{5D465DE9-43F5-4320-95C9-57ECB4E538AE}" dt="2021-11-20T13:54:16.450" v="308" actId="20577"/>
          <ac:spMkLst>
            <pc:docMk/>
            <pc:sldMk cId="785832291" sldId="388"/>
            <ac:spMk id="4" creationId="{F1578F6A-F05F-4041-B51E-016E9400E0C9}"/>
          </ac:spMkLst>
        </pc:spChg>
        <pc:spChg chg="mod">
          <ac:chgData name="johan lundin" userId="3361de919290d10a" providerId="LiveId" clId="{5D465DE9-43F5-4320-95C9-57ECB4E538AE}" dt="2021-11-20T13:56:05.647" v="314" actId="1076"/>
          <ac:spMkLst>
            <pc:docMk/>
            <pc:sldMk cId="785832291" sldId="388"/>
            <ac:spMk id="10" creationId="{A5B4144B-11E9-49CA-A5A9-8241FABC62CD}"/>
          </ac:spMkLst>
        </pc:spChg>
        <pc:spChg chg="mod">
          <ac:chgData name="johan lundin" userId="3361de919290d10a" providerId="LiveId" clId="{5D465DE9-43F5-4320-95C9-57ECB4E538AE}" dt="2021-11-20T13:55:59.411" v="313" actId="1076"/>
          <ac:spMkLst>
            <pc:docMk/>
            <pc:sldMk cId="785832291" sldId="388"/>
            <ac:spMk id="11" creationId="{AC4F22DE-3491-40E0-90E2-B2E994ADAED8}"/>
          </ac:spMkLst>
        </pc:spChg>
      </pc:sldChg>
      <pc:sldChg chg="modSp mod">
        <pc:chgData name="johan lundin" userId="3361de919290d10a" providerId="LiveId" clId="{5D465DE9-43F5-4320-95C9-57ECB4E538AE}" dt="2021-11-20T14:10:08.362" v="323" actId="255"/>
        <pc:sldMkLst>
          <pc:docMk/>
          <pc:sldMk cId="1055883902" sldId="391"/>
        </pc:sldMkLst>
        <pc:spChg chg="mod">
          <ac:chgData name="johan lundin" userId="3361de919290d10a" providerId="LiveId" clId="{5D465DE9-43F5-4320-95C9-57ECB4E538AE}" dt="2021-11-20T14:10:08.362" v="323" actId="255"/>
          <ac:spMkLst>
            <pc:docMk/>
            <pc:sldMk cId="1055883902" sldId="391"/>
            <ac:spMk id="3" creationId="{5A706FDD-C567-498A-8D14-6F65C199A109}"/>
          </ac:spMkLst>
        </pc:spChg>
      </pc:sldChg>
      <pc:sldChg chg="modSp mod">
        <pc:chgData name="johan lundin" userId="3361de919290d10a" providerId="LiveId" clId="{5D465DE9-43F5-4320-95C9-57ECB4E538AE}" dt="2021-11-20T14:17:32.286" v="352" actId="20577"/>
        <pc:sldMkLst>
          <pc:docMk/>
          <pc:sldMk cId="1652342655" sldId="393"/>
        </pc:sldMkLst>
        <pc:spChg chg="mod">
          <ac:chgData name="johan lundin" userId="3361de919290d10a" providerId="LiveId" clId="{5D465DE9-43F5-4320-95C9-57ECB4E538AE}" dt="2021-11-20T14:17:32.286" v="352" actId="20577"/>
          <ac:spMkLst>
            <pc:docMk/>
            <pc:sldMk cId="1652342655" sldId="393"/>
            <ac:spMk id="3" creationId="{BF010C3E-C934-439A-8B8F-607C6DF64550}"/>
          </ac:spMkLst>
        </pc:spChg>
        <pc:spChg chg="mod">
          <ac:chgData name="johan lundin" userId="3361de919290d10a" providerId="LiveId" clId="{5D465DE9-43F5-4320-95C9-57ECB4E538AE}" dt="2021-11-20T14:14:28.541" v="327" actId="255"/>
          <ac:spMkLst>
            <pc:docMk/>
            <pc:sldMk cId="1652342655" sldId="393"/>
            <ac:spMk id="5" creationId="{59AD4669-38BF-4A75-8C0E-BBE40352A187}"/>
          </ac:spMkLst>
        </pc:spChg>
        <pc:spChg chg="mod">
          <ac:chgData name="johan lundin" userId="3361de919290d10a" providerId="LiveId" clId="{5D465DE9-43F5-4320-95C9-57ECB4E538AE}" dt="2021-11-20T14:11:35.289" v="324"/>
          <ac:spMkLst>
            <pc:docMk/>
            <pc:sldMk cId="1652342655" sldId="393"/>
            <ac:spMk id="10" creationId="{5B412071-3262-4627-BF57-AA16526A87A4}"/>
          </ac:spMkLst>
        </pc:spChg>
      </pc:sldChg>
      <pc:sldChg chg="modSp mod">
        <pc:chgData name="johan lundin" userId="3361de919290d10a" providerId="LiveId" clId="{5D465DE9-43F5-4320-95C9-57ECB4E538AE}" dt="2021-11-20T14:22:43.870" v="398" actId="20577"/>
        <pc:sldMkLst>
          <pc:docMk/>
          <pc:sldMk cId="581971964" sldId="394"/>
        </pc:sldMkLst>
        <pc:spChg chg="mod">
          <ac:chgData name="johan lundin" userId="3361de919290d10a" providerId="LiveId" clId="{5D465DE9-43F5-4320-95C9-57ECB4E538AE}" dt="2021-11-20T14:22:43.870" v="398" actId="20577"/>
          <ac:spMkLst>
            <pc:docMk/>
            <pc:sldMk cId="581971964" sldId="394"/>
            <ac:spMk id="3" creationId="{BF010C3E-C934-439A-8B8F-607C6DF64550}"/>
          </ac:spMkLst>
        </pc:spChg>
        <pc:spChg chg="mod">
          <ac:chgData name="johan lundin" userId="3361de919290d10a" providerId="LiveId" clId="{5D465DE9-43F5-4320-95C9-57ECB4E538AE}" dt="2021-11-20T14:22:11.980" v="397" actId="255"/>
          <ac:spMkLst>
            <pc:docMk/>
            <pc:sldMk cId="581971964" sldId="394"/>
            <ac:spMk id="5" creationId="{59AD4669-38BF-4A75-8C0E-BBE40352A187}"/>
          </ac:spMkLst>
        </pc:spChg>
        <pc:spChg chg="mod">
          <ac:chgData name="johan lundin" userId="3361de919290d10a" providerId="LiveId" clId="{5D465DE9-43F5-4320-95C9-57ECB4E538AE}" dt="2021-11-20T14:21:52.486" v="393"/>
          <ac:spMkLst>
            <pc:docMk/>
            <pc:sldMk cId="581971964" sldId="394"/>
            <ac:spMk id="16" creationId="{5D652D41-A600-440F-A535-762227589F2C}"/>
          </ac:spMkLst>
        </pc:spChg>
      </pc:sldChg>
      <pc:sldChg chg="modSp mod">
        <pc:chgData name="johan lundin" userId="3361de919290d10a" providerId="LiveId" clId="{5D465DE9-43F5-4320-95C9-57ECB4E538AE}" dt="2021-11-20T14:23:56.631" v="403" actId="20577"/>
        <pc:sldMkLst>
          <pc:docMk/>
          <pc:sldMk cId="1666657256" sldId="395"/>
        </pc:sldMkLst>
        <pc:spChg chg="mod">
          <ac:chgData name="johan lundin" userId="3361de919290d10a" providerId="LiveId" clId="{5D465DE9-43F5-4320-95C9-57ECB4E538AE}" dt="2021-11-20T14:23:56.631" v="403" actId="20577"/>
          <ac:spMkLst>
            <pc:docMk/>
            <pc:sldMk cId="1666657256" sldId="395"/>
            <ac:spMk id="3" creationId="{BF010C3E-C934-439A-8B8F-607C6DF64550}"/>
          </ac:spMkLst>
        </pc:spChg>
        <pc:spChg chg="mod">
          <ac:chgData name="johan lundin" userId="3361de919290d10a" providerId="LiveId" clId="{5D465DE9-43F5-4320-95C9-57ECB4E538AE}" dt="2021-11-20T14:23:07.503" v="400" actId="255"/>
          <ac:spMkLst>
            <pc:docMk/>
            <pc:sldMk cId="1666657256" sldId="395"/>
            <ac:spMk id="5" creationId="{59AD4669-38BF-4A75-8C0E-BBE40352A187}"/>
          </ac:spMkLst>
        </pc:spChg>
        <pc:spChg chg="mod">
          <ac:chgData name="johan lundin" userId="3361de919290d10a" providerId="LiveId" clId="{5D465DE9-43F5-4320-95C9-57ECB4E538AE}" dt="2021-11-20T14:23:24.722" v="402" actId="20577"/>
          <ac:spMkLst>
            <pc:docMk/>
            <pc:sldMk cId="1666657256" sldId="395"/>
            <ac:spMk id="8" creationId="{9D29475C-6AD1-482E-927D-660C5F308497}"/>
          </ac:spMkLst>
        </pc:spChg>
      </pc:sldChg>
      <pc:sldChg chg="modSp mod">
        <pc:chgData name="johan lundin" userId="3361de919290d10a" providerId="LiveId" clId="{5D465DE9-43F5-4320-95C9-57ECB4E538AE}" dt="2021-11-20T14:21:45.413" v="392"/>
        <pc:sldMkLst>
          <pc:docMk/>
          <pc:sldMk cId="654095580" sldId="397"/>
        </pc:sldMkLst>
        <pc:spChg chg="mod">
          <ac:chgData name="johan lundin" userId="3361de919290d10a" providerId="LiveId" clId="{5D465DE9-43F5-4320-95C9-57ECB4E538AE}" dt="2021-11-20T14:21:28.665" v="391" actId="20577"/>
          <ac:spMkLst>
            <pc:docMk/>
            <pc:sldMk cId="654095580" sldId="397"/>
            <ac:spMk id="3" creationId="{BF010C3E-C934-439A-8B8F-607C6DF64550}"/>
          </ac:spMkLst>
        </pc:spChg>
        <pc:spChg chg="mod">
          <ac:chgData name="johan lundin" userId="3361de919290d10a" providerId="LiveId" clId="{5D465DE9-43F5-4320-95C9-57ECB4E538AE}" dt="2021-11-20T14:20:21.022" v="360" actId="255"/>
          <ac:spMkLst>
            <pc:docMk/>
            <pc:sldMk cId="654095580" sldId="397"/>
            <ac:spMk id="5" creationId="{59AD4669-38BF-4A75-8C0E-BBE40352A187}"/>
          </ac:spMkLst>
        </pc:spChg>
        <pc:spChg chg="mod">
          <ac:chgData name="johan lundin" userId="3361de919290d10a" providerId="LiveId" clId="{5D465DE9-43F5-4320-95C9-57ECB4E538AE}" dt="2021-11-20T14:20:29.270" v="361"/>
          <ac:spMkLst>
            <pc:docMk/>
            <pc:sldMk cId="654095580" sldId="397"/>
            <ac:spMk id="9" creationId="{F251C485-9559-47F3-B5EC-EF1D5C521F3B}"/>
          </ac:spMkLst>
        </pc:spChg>
        <pc:spChg chg="mod">
          <ac:chgData name="johan lundin" userId="3361de919290d10a" providerId="LiveId" clId="{5D465DE9-43F5-4320-95C9-57ECB4E538AE}" dt="2021-11-20T14:21:45.413" v="392"/>
          <ac:spMkLst>
            <pc:docMk/>
            <pc:sldMk cId="654095580" sldId="397"/>
            <ac:spMk id="12" creationId="{DD64B424-6B88-4B9D-830F-6F9CBDE85CBA}"/>
          </ac:spMkLst>
        </pc:spChg>
      </pc:sldChg>
      <pc:sldChg chg="modSp mod">
        <pc:chgData name="johan lundin" userId="3361de919290d10a" providerId="LiveId" clId="{5D465DE9-43F5-4320-95C9-57ECB4E538AE}" dt="2021-11-20T14:19:54.477" v="356" actId="255"/>
        <pc:sldMkLst>
          <pc:docMk/>
          <pc:sldMk cId="3566293575" sldId="398"/>
        </pc:sldMkLst>
        <pc:spChg chg="mod">
          <ac:chgData name="johan lundin" userId="3361de919290d10a" providerId="LiveId" clId="{5D465DE9-43F5-4320-95C9-57ECB4E538AE}" dt="2021-11-20T14:19:54.477" v="356" actId="255"/>
          <ac:spMkLst>
            <pc:docMk/>
            <pc:sldMk cId="3566293575" sldId="398"/>
            <ac:spMk id="3" creationId="{61A77570-2986-4C4B-B9FB-3FE343217EDB}"/>
          </ac:spMkLst>
        </pc:spChg>
        <pc:spChg chg="mod">
          <ac:chgData name="johan lundin" userId="3361de919290d10a" providerId="LiveId" clId="{5D465DE9-43F5-4320-95C9-57ECB4E538AE}" dt="2021-11-20T14:18:02.667" v="353"/>
          <ac:spMkLst>
            <pc:docMk/>
            <pc:sldMk cId="3566293575" sldId="398"/>
            <ac:spMk id="6" creationId="{D6179403-A176-41EC-A6FD-31116065EA7B}"/>
          </ac:spMkLst>
        </pc:spChg>
      </pc:sldChg>
      <pc:sldChg chg="modSp mod">
        <pc:chgData name="johan lundin" userId="3361de919290d10a" providerId="LiveId" clId="{5D465DE9-43F5-4320-95C9-57ECB4E538AE}" dt="2021-11-20T14:26:16.382" v="410" actId="27636"/>
        <pc:sldMkLst>
          <pc:docMk/>
          <pc:sldMk cId="356953728" sldId="432"/>
        </pc:sldMkLst>
        <pc:spChg chg="mod">
          <ac:chgData name="johan lundin" userId="3361de919290d10a" providerId="LiveId" clId="{5D465DE9-43F5-4320-95C9-57ECB4E538AE}" dt="2021-11-20T14:26:16.382" v="410" actId="27636"/>
          <ac:spMkLst>
            <pc:docMk/>
            <pc:sldMk cId="356953728" sldId="432"/>
            <ac:spMk id="21" creationId="{AA9C2B5C-AD85-426C-B9F5-08FF25E9EBD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11/24/21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11/24/21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with photo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ectangle 11">
            <a:extLst>
              <a:ext uri="{FF2B5EF4-FFF2-40B4-BE49-F238E27FC236}">
                <a16:creationId xmlns:a16="http://schemas.microsoft.com/office/drawing/2014/main" id="{1353CFCD-2703-C64F-A780-92441DA7ACC2}"/>
              </a:ext>
            </a:extLst>
          </p:cNvPr>
          <p:cNvSpPr/>
          <p:nvPr userDrawn="1"/>
        </p:nvSpPr>
        <p:spPr>
          <a:xfrm>
            <a:off x="390978" y="4841874"/>
            <a:ext cx="1935844" cy="1644650"/>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Main Body Text</a:t>
            </a:r>
          </a:p>
        </p:txBody>
      </p:sp>
      <p:pic>
        <p:nvPicPr>
          <p:cNvPr id="17" name="Picture 16" descr="A close up of a sign&#10;&#10;Description automatically generated">
            <a:extLst>
              <a:ext uri="{FF2B5EF4-FFF2-40B4-BE49-F238E27FC236}">
                <a16:creationId xmlns:a16="http://schemas.microsoft.com/office/drawing/2014/main" id="{8C4AA226-2938-6F41-8288-DD9770C2C6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26479" y="6149728"/>
            <a:ext cx="1539688" cy="375052"/>
          </a:xfrm>
          <a:prstGeom prst="rect">
            <a:avLst/>
          </a:prstGeom>
        </p:spPr>
      </p:pic>
    </p:spTree>
    <p:extLst>
      <p:ext uri="{BB962C8B-B14F-4D97-AF65-F5344CB8AC3E}">
        <p14:creationId xmlns:p14="http://schemas.microsoft.com/office/powerpoint/2010/main" val="3509760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with photo 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F26EA75-D55F-D04A-BF8D-0291E9DC5EFA}"/>
              </a:ext>
            </a:extLst>
          </p:cNvPr>
          <p:cNvSpPr/>
          <p:nvPr userDrawn="1"/>
        </p:nvSpPr>
        <p:spPr>
          <a:xfrm>
            <a:off x="2415442" y="297595"/>
            <a:ext cx="4439557" cy="994230"/>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89D0881-36CB-7649-A7E8-5F14C25F4676}"/>
              </a:ext>
            </a:extLst>
          </p:cNvPr>
          <p:cNvSpPr/>
          <p:nvPr userDrawn="1"/>
        </p:nvSpPr>
        <p:spPr>
          <a:xfrm>
            <a:off x="3025255" y="4046615"/>
            <a:ext cx="1219201" cy="1244869"/>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00A0A225-0F55-F641-B8B5-2BE6B2129688}"/>
              </a:ext>
            </a:extLst>
          </p:cNvPr>
          <p:cNvSpPr>
            <a:spLocks noGrp="1"/>
          </p:cNvSpPr>
          <p:nvPr>
            <p:ph type="pic" sz="quarter" idx="10"/>
          </p:nvPr>
        </p:nvSpPr>
        <p:spPr>
          <a:xfrm>
            <a:off x="445569" y="523574"/>
            <a:ext cx="3798887" cy="4222750"/>
          </a:xfrm>
        </p:spPr>
        <p:txBody>
          <a:bodyPr/>
          <a:lstStyle>
            <a:lvl1pPr marL="0" indent="0" algn="ctr">
              <a:buNone/>
              <a:defRPr sz="2000"/>
            </a:lvl1pPr>
          </a:lstStyle>
          <a:p>
            <a:endParaRPr lang="en-US" dirty="0"/>
          </a:p>
          <a:p>
            <a:endParaRPr lang="en-US" dirty="0"/>
          </a:p>
          <a:p>
            <a:r>
              <a:rPr lang="en-US" dirty="0"/>
              <a:t>Click to add a photo</a:t>
            </a:r>
          </a:p>
        </p:txBody>
      </p:sp>
      <p:sp>
        <p:nvSpPr>
          <p:cNvPr id="20" name="Picture Placeholder 2">
            <a:extLst>
              <a:ext uri="{FF2B5EF4-FFF2-40B4-BE49-F238E27FC236}">
                <a16:creationId xmlns:a16="http://schemas.microsoft.com/office/drawing/2014/main" id="{DAA584C7-BD3C-8844-AD84-8513CEFC5002}"/>
              </a:ext>
            </a:extLst>
          </p:cNvPr>
          <p:cNvSpPr>
            <a:spLocks noGrp="1"/>
          </p:cNvSpPr>
          <p:nvPr>
            <p:ph type="pic" sz="quarter" idx="11"/>
          </p:nvPr>
        </p:nvSpPr>
        <p:spPr>
          <a:xfrm>
            <a:off x="4709884" y="3546595"/>
            <a:ext cx="2771571" cy="3013810"/>
          </a:xfrm>
        </p:spPr>
        <p:txBody>
          <a:bodyPr>
            <a:normAutofit/>
          </a:bodyPr>
          <a:lstStyle>
            <a:lvl1pPr marL="0" indent="0" algn="ctr">
              <a:buNone/>
              <a:defRPr sz="1800"/>
            </a:lvl1pPr>
          </a:lstStyle>
          <a:p>
            <a:endParaRPr lang="en-US" dirty="0"/>
          </a:p>
          <a:p>
            <a:r>
              <a:rPr lang="en-US" dirty="0"/>
              <a:t>Click to add a photo</a:t>
            </a:r>
          </a:p>
        </p:txBody>
      </p:sp>
      <p:sp>
        <p:nvSpPr>
          <p:cNvPr id="21" name="Text Placeholder 23">
            <a:extLst>
              <a:ext uri="{FF2B5EF4-FFF2-40B4-BE49-F238E27FC236}">
                <a16:creationId xmlns:a16="http://schemas.microsoft.com/office/drawing/2014/main" id="{6F20DF54-2E46-6F4D-86D8-14F6B589B636}"/>
              </a:ext>
            </a:extLst>
          </p:cNvPr>
          <p:cNvSpPr>
            <a:spLocks noGrp="1"/>
          </p:cNvSpPr>
          <p:nvPr>
            <p:ph type="body" sz="quarter" idx="13" hasCustomPrompt="1"/>
          </p:nvPr>
        </p:nvSpPr>
        <p:spPr>
          <a:xfrm>
            <a:off x="4635221" y="1508861"/>
            <a:ext cx="3999055" cy="1791502"/>
          </a:xfrm>
        </p:spPr>
        <p:txBody>
          <a:bodyPr>
            <a:normAutofit/>
          </a:bodyPr>
          <a:lstStyle>
            <a:lvl1pPr marL="0" indent="0" algn="l">
              <a:buNone/>
              <a:defRPr sz="3600" b="1">
                <a:solidFill>
                  <a:srgbClr val="003841"/>
                </a:solidFill>
                <a:latin typeface="+mn-lt"/>
              </a:defRPr>
            </a:lvl1pPr>
          </a:lstStyle>
          <a:p>
            <a:pPr lvl="0"/>
            <a:r>
              <a:rPr lang="en-US" dirty="0"/>
              <a:t>TITLE</a:t>
            </a:r>
          </a:p>
        </p:txBody>
      </p:sp>
      <p:sp>
        <p:nvSpPr>
          <p:cNvPr id="22" name="Text Placeholder 25">
            <a:extLst>
              <a:ext uri="{FF2B5EF4-FFF2-40B4-BE49-F238E27FC236}">
                <a16:creationId xmlns:a16="http://schemas.microsoft.com/office/drawing/2014/main" id="{474C6A3D-1373-F247-AC68-6AE232ADE7BB}"/>
              </a:ext>
            </a:extLst>
          </p:cNvPr>
          <p:cNvSpPr>
            <a:spLocks noGrp="1"/>
          </p:cNvSpPr>
          <p:nvPr>
            <p:ph type="body" sz="quarter" idx="14" hasCustomPrompt="1"/>
          </p:nvPr>
        </p:nvSpPr>
        <p:spPr>
          <a:xfrm>
            <a:off x="7814127" y="4046615"/>
            <a:ext cx="3932304" cy="2164180"/>
          </a:xfrm>
        </p:spPr>
        <p:txBody>
          <a:bodyP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3" name="Picture 22" descr="A close up of a sign&#10;&#10;Description automatically generated">
            <a:extLst>
              <a:ext uri="{FF2B5EF4-FFF2-40B4-BE49-F238E27FC236}">
                <a16:creationId xmlns:a16="http://schemas.microsoft.com/office/drawing/2014/main" id="{BE2774BD-5BCF-704B-97DA-8BFC95F10F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5833" y="6185353"/>
            <a:ext cx="1539688" cy="37505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with photo 5">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AFC46528-25B4-2F48-AA77-04A105677A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5833" y="6185353"/>
            <a:ext cx="1539688" cy="375052"/>
          </a:xfrm>
          <a:prstGeom prst="rect">
            <a:avLst/>
          </a:prstGeom>
        </p:spPr>
      </p:pic>
      <p:sp>
        <p:nvSpPr>
          <p:cNvPr id="6" name="Rectangle 5">
            <a:extLst>
              <a:ext uri="{FF2B5EF4-FFF2-40B4-BE49-F238E27FC236}">
                <a16:creationId xmlns:a16="http://schemas.microsoft.com/office/drawing/2014/main" id="{E44500FC-7EC6-DC4E-8C11-0020987E093C}"/>
              </a:ext>
            </a:extLst>
          </p:cNvPr>
          <p:cNvSpPr/>
          <p:nvPr userDrawn="1"/>
        </p:nvSpPr>
        <p:spPr>
          <a:xfrm>
            <a:off x="405433" y="370011"/>
            <a:ext cx="11381134" cy="5597232"/>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4">
            <a:extLst>
              <a:ext uri="{FF2B5EF4-FFF2-40B4-BE49-F238E27FC236}">
                <a16:creationId xmlns:a16="http://schemas.microsoft.com/office/drawing/2014/main" id="{D4A7241C-0A1C-8E47-AB22-CA50160A444E}"/>
              </a:ext>
            </a:extLst>
          </p:cNvPr>
          <p:cNvSpPr>
            <a:spLocks noGrp="1"/>
          </p:cNvSpPr>
          <p:nvPr>
            <p:ph type="pic" sz="quarter" idx="10" hasCustomPrompt="1"/>
          </p:nvPr>
        </p:nvSpPr>
        <p:spPr>
          <a:xfrm>
            <a:off x="5834298" y="0"/>
            <a:ext cx="5675313" cy="6858000"/>
          </a:xfrm>
          <a:custGeom>
            <a:avLst/>
            <a:gdLst>
              <a:gd name="connsiteX0" fmla="*/ 0 w 5675313"/>
              <a:gd name="connsiteY0" fmla="*/ 0 h 6858000"/>
              <a:gd name="connsiteX1" fmla="*/ 5675313 w 5675313"/>
              <a:gd name="connsiteY1" fmla="*/ 0 h 6858000"/>
              <a:gd name="connsiteX2" fmla="*/ 5675313 w 5675313"/>
              <a:gd name="connsiteY2" fmla="*/ 6858000 h 6858000"/>
              <a:gd name="connsiteX3" fmla="*/ 0 w 5675313"/>
              <a:gd name="connsiteY3" fmla="*/ 6858000 h 6858000"/>
              <a:gd name="connsiteX4" fmla="*/ 0 w 5675313"/>
              <a:gd name="connsiteY4" fmla="*/ 3082177 h 6858000"/>
              <a:gd name="connsiteX5" fmla="*/ 1808066 w 5675313"/>
              <a:gd name="connsiteY5" fmla="*/ 3082177 h 6858000"/>
              <a:gd name="connsiteX6" fmla="*/ 1808066 w 5675313"/>
              <a:gd name="connsiteY6" fmla="*/ 874591 h 6858000"/>
              <a:gd name="connsiteX7" fmla="*/ 0 w 5675313"/>
              <a:gd name="connsiteY7" fmla="*/ 8745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5313" h="6858000">
                <a:moveTo>
                  <a:pt x="0" y="0"/>
                </a:moveTo>
                <a:lnTo>
                  <a:pt x="5675313" y="0"/>
                </a:lnTo>
                <a:lnTo>
                  <a:pt x="5675313" y="6858000"/>
                </a:lnTo>
                <a:lnTo>
                  <a:pt x="0" y="6858000"/>
                </a:lnTo>
                <a:lnTo>
                  <a:pt x="0" y="3082177"/>
                </a:lnTo>
                <a:lnTo>
                  <a:pt x="1808066" y="3082177"/>
                </a:lnTo>
                <a:lnTo>
                  <a:pt x="1808066" y="874591"/>
                </a:lnTo>
                <a:lnTo>
                  <a:pt x="0" y="874591"/>
                </a:lnTo>
                <a:close/>
              </a:path>
            </a:pathLst>
          </a:custGeom>
        </p:spPr>
        <p:txBody>
          <a:bodyPr wrap="square">
            <a:noAutofit/>
          </a:bodyPr>
          <a:lstStyle>
            <a:lvl1pPr marL="0" indent="0" algn="ctr">
              <a:buNone/>
              <a:defRPr/>
            </a:lvl1pPr>
          </a:lstStyle>
          <a:p>
            <a:r>
              <a:rPr lang="en-US" dirty="0"/>
              <a:t>Click to add photo</a:t>
            </a:r>
          </a:p>
        </p:txBody>
      </p:sp>
      <p:sp>
        <p:nvSpPr>
          <p:cNvPr id="18" name="Text Placeholder 23">
            <a:extLst>
              <a:ext uri="{FF2B5EF4-FFF2-40B4-BE49-F238E27FC236}">
                <a16:creationId xmlns:a16="http://schemas.microsoft.com/office/drawing/2014/main" id="{EA37CBD0-16C2-3C4E-BA65-C4A3C2754789}"/>
              </a:ext>
            </a:extLst>
          </p:cNvPr>
          <p:cNvSpPr>
            <a:spLocks noGrp="1"/>
          </p:cNvSpPr>
          <p:nvPr>
            <p:ph type="body" sz="quarter" idx="13" hasCustomPrompt="1"/>
          </p:nvPr>
        </p:nvSpPr>
        <p:spPr>
          <a:xfrm>
            <a:off x="1675006" y="1074656"/>
            <a:ext cx="5675313" cy="1690335"/>
          </a:xfrm>
        </p:spPr>
        <p:txBody>
          <a:bodyPr>
            <a:normAutofit/>
          </a:bodyPr>
          <a:lstStyle>
            <a:lvl1pPr marL="0" indent="0" algn="r">
              <a:buNone/>
              <a:defRPr sz="3600" b="1">
                <a:solidFill>
                  <a:schemeClr val="bg1"/>
                </a:solidFill>
                <a:latin typeface="+mn-lt"/>
              </a:defRPr>
            </a:lvl1pPr>
          </a:lstStyle>
          <a:p>
            <a:pPr lvl="0"/>
            <a:r>
              <a:rPr lang="en-US" dirty="0"/>
              <a:t>TITLE</a:t>
            </a:r>
          </a:p>
        </p:txBody>
      </p:sp>
      <p:sp>
        <p:nvSpPr>
          <p:cNvPr id="19" name="Text Placeholder 25">
            <a:extLst>
              <a:ext uri="{FF2B5EF4-FFF2-40B4-BE49-F238E27FC236}">
                <a16:creationId xmlns:a16="http://schemas.microsoft.com/office/drawing/2014/main" id="{659C82FC-7246-E14D-A9E5-1C151EBADF2A}"/>
              </a:ext>
            </a:extLst>
          </p:cNvPr>
          <p:cNvSpPr>
            <a:spLocks noGrp="1"/>
          </p:cNvSpPr>
          <p:nvPr>
            <p:ph type="body" sz="quarter" idx="14" hasCustomPrompt="1"/>
          </p:nvPr>
        </p:nvSpPr>
        <p:spPr>
          <a:xfrm>
            <a:off x="682390" y="3336966"/>
            <a:ext cx="5005892" cy="2090057"/>
          </a:xfrm>
        </p:spPr>
        <p:txBody>
          <a:bodyPr>
            <a:noAutofit/>
          </a:bodyPr>
          <a:lstStyle>
            <a:lvl1pPr marL="0" indent="0" algn="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photo slide with 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E396E02-8FBF-A446-9643-E01AE0E11DF3}"/>
              </a:ext>
            </a:extLst>
          </p:cNvPr>
          <p:cNvSpPr/>
          <p:nvPr userDrawn="1"/>
        </p:nvSpPr>
        <p:spPr>
          <a:xfrm>
            <a:off x="0" y="0"/>
            <a:ext cx="3526971" cy="255371"/>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Placeholder 23">
            <a:extLst>
              <a:ext uri="{FF2B5EF4-FFF2-40B4-BE49-F238E27FC236}">
                <a16:creationId xmlns:a16="http://schemas.microsoft.com/office/drawing/2014/main" id="{0ED9A6FB-AAFA-524E-9310-2891429DBDBB}"/>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rgbClr val="003841"/>
                </a:solidFill>
                <a:latin typeface="+mn-lt"/>
              </a:defRPr>
            </a:lvl1pPr>
          </a:lstStyle>
          <a:p>
            <a:pPr lvl="0"/>
            <a:r>
              <a:rPr lang="en-US" dirty="0"/>
              <a:t>TITLE</a:t>
            </a:r>
          </a:p>
        </p:txBody>
      </p:sp>
      <p:sp>
        <p:nvSpPr>
          <p:cNvPr id="8" name="Text Placeholder 25">
            <a:extLst>
              <a:ext uri="{FF2B5EF4-FFF2-40B4-BE49-F238E27FC236}">
                <a16:creationId xmlns:a16="http://schemas.microsoft.com/office/drawing/2014/main" id="{E50C6166-5703-B44C-9DAE-3A351D82DD01}"/>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571500" y="266679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285775" y="266679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pic>
        <p:nvPicPr>
          <p:cNvPr id="17" name="Picture 16" descr="A close up of a sign&#10;&#10;Description automatically generated">
            <a:extLst>
              <a:ext uri="{FF2B5EF4-FFF2-40B4-BE49-F238E27FC236}">
                <a16:creationId xmlns:a16="http://schemas.microsoft.com/office/drawing/2014/main" id="{9256D7B6-A0A6-7440-B736-77923A095C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26156" y="6118685"/>
            <a:ext cx="1539688" cy="375052"/>
          </a:xfrm>
          <a:prstGeom prst="rect">
            <a:avLst/>
          </a:prstGeom>
        </p:spPr>
      </p:pic>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464050" y="266679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1107843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with tit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5A07560-3848-C44E-89C5-7B8AA02F539E}"/>
              </a:ext>
            </a:extLst>
          </p:cNvPr>
          <p:cNvSpPr>
            <a:spLocks noGrp="1"/>
          </p:cNvSpPr>
          <p:nvPr>
            <p:ph type="pic" sz="quarter" idx="10"/>
          </p:nvPr>
        </p:nvSpPr>
        <p:spPr>
          <a:xfrm>
            <a:off x="-6238" y="0"/>
            <a:ext cx="12198238" cy="6858000"/>
          </a:xfrm>
          <a:custGeom>
            <a:avLst/>
            <a:gdLst>
              <a:gd name="connsiteX0" fmla="*/ 0 w 12198238"/>
              <a:gd name="connsiteY0" fmla="*/ 0 h 6858000"/>
              <a:gd name="connsiteX1" fmla="*/ 12198238 w 12198238"/>
              <a:gd name="connsiteY1" fmla="*/ 0 h 6858000"/>
              <a:gd name="connsiteX2" fmla="*/ 12198238 w 12198238"/>
              <a:gd name="connsiteY2" fmla="*/ 6858000 h 6858000"/>
              <a:gd name="connsiteX3" fmla="*/ 0 w 12198238"/>
              <a:gd name="connsiteY3" fmla="*/ 6858000 h 6858000"/>
              <a:gd name="connsiteX4" fmla="*/ 0 w 12198238"/>
              <a:gd name="connsiteY4" fmla="*/ 6078975 h 6858000"/>
              <a:gd name="connsiteX5" fmla="*/ 5197998 w 12198238"/>
              <a:gd name="connsiteY5" fmla="*/ 6078975 h 6858000"/>
              <a:gd name="connsiteX6" fmla="*/ 5197998 w 12198238"/>
              <a:gd name="connsiteY6" fmla="*/ 3048000 h 6858000"/>
              <a:gd name="connsiteX7" fmla="*/ 0 w 12198238"/>
              <a:gd name="connsiteY7" fmla="*/ 304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238" h="6858000">
                <a:moveTo>
                  <a:pt x="0" y="0"/>
                </a:moveTo>
                <a:lnTo>
                  <a:pt x="12198238" y="0"/>
                </a:lnTo>
                <a:lnTo>
                  <a:pt x="12198238" y="6858000"/>
                </a:lnTo>
                <a:lnTo>
                  <a:pt x="0" y="6858000"/>
                </a:lnTo>
                <a:lnTo>
                  <a:pt x="0" y="6078975"/>
                </a:lnTo>
                <a:lnTo>
                  <a:pt x="5197998" y="6078975"/>
                </a:lnTo>
                <a:lnTo>
                  <a:pt x="5197998" y="3048000"/>
                </a:lnTo>
                <a:lnTo>
                  <a:pt x="0" y="3048000"/>
                </a:lnTo>
                <a:close/>
              </a:path>
            </a:pathLst>
          </a:custGeom>
          <a:ln>
            <a:noFill/>
          </a:ln>
        </p:spPr>
        <p:txBody>
          <a:bodyPr wrap="square" anchor="t">
            <a:noAutofit/>
          </a:bodyPr>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5" name="Rectangle 4">
            <a:extLst>
              <a:ext uri="{FF2B5EF4-FFF2-40B4-BE49-F238E27FC236}">
                <a16:creationId xmlns:a16="http://schemas.microsoft.com/office/drawing/2014/main" id="{B33CFD9A-7D20-6341-9296-700BED885CC8}"/>
              </a:ext>
            </a:extLst>
          </p:cNvPr>
          <p:cNvSpPr/>
          <p:nvPr userDrawn="1"/>
        </p:nvSpPr>
        <p:spPr>
          <a:xfrm>
            <a:off x="-6239" y="2987040"/>
            <a:ext cx="5197998" cy="3132575"/>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23">
            <a:extLst>
              <a:ext uri="{FF2B5EF4-FFF2-40B4-BE49-F238E27FC236}">
                <a16:creationId xmlns:a16="http://schemas.microsoft.com/office/drawing/2014/main" id="{1E72DBEE-1A4C-3D40-8EE0-FA63872FE217}"/>
              </a:ext>
            </a:extLst>
          </p:cNvPr>
          <p:cNvSpPr>
            <a:spLocks noGrp="1"/>
          </p:cNvSpPr>
          <p:nvPr>
            <p:ph type="body" sz="quarter" idx="13" hasCustomPrompt="1"/>
          </p:nvPr>
        </p:nvSpPr>
        <p:spPr>
          <a:xfrm>
            <a:off x="388093" y="3428999"/>
            <a:ext cx="4338286" cy="2389910"/>
          </a:xfrm>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044807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bullet slide">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6D46ED09-CB54-A245-9876-42BFB2A98AF6}"/>
              </a:ext>
            </a:extLst>
          </p:cNvPr>
          <p:cNvSpPr/>
          <p:nvPr userDrawn="1"/>
        </p:nvSpPr>
        <p:spPr>
          <a:xfrm>
            <a:off x="820023" y="2319890"/>
            <a:ext cx="1248295" cy="1248295"/>
          </a:xfrm>
          <a:prstGeom prst="ellipse">
            <a:avLst/>
          </a:prstGeom>
          <a:solidFill>
            <a:srgbClr val="DD1B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8945943-17E4-DB44-9E22-02692DE164EF}"/>
              </a:ext>
            </a:extLst>
          </p:cNvPr>
          <p:cNvSpPr/>
          <p:nvPr userDrawn="1"/>
        </p:nvSpPr>
        <p:spPr>
          <a:xfrm>
            <a:off x="1" y="0"/>
            <a:ext cx="12191999" cy="226360"/>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E9A8ED48-74EB-6E4F-AE21-ACF6A681F971}"/>
              </a:ext>
            </a:extLst>
          </p:cNvPr>
          <p:cNvSpPr>
            <a:spLocks noGrp="1"/>
          </p:cNvSpPr>
          <p:nvPr>
            <p:ph type="body" sz="quarter" idx="13" hasCustomPrompt="1"/>
          </p:nvPr>
        </p:nvSpPr>
        <p:spPr>
          <a:xfrm>
            <a:off x="0" y="609472"/>
            <a:ext cx="12191999" cy="1358487"/>
          </a:xfrm>
          <a:noFill/>
        </p:spPr>
        <p:txBody>
          <a:bodyPr>
            <a:normAutofit/>
          </a:bodyPr>
          <a:lstStyle>
            <a:lvl1pPr marL="0" indent="0" algn="ctr">
              <a:buNone/>
              <a:defRPr sz="3600" b="1">
                <a:solidFill>
                  <a:srgbClr val="003841"/>
                </a:solidFill>
                <a:latin typeface="Calibri" panose="020F0502020204030204" pitchFamily="34" charset="0"/>
                <a:cs typeface="Calibri" panose="020F0502020204030204" pitchFamily="34" charset="0"/>
              </a:defRPr>
            </a:lvl1pPr>
          </a:lstStyle>
          <a:p>
            <a:pPr lvl="0"/>
            <a:r>
              <a:rPr lang="en-US" dirty="0"/>
              <a:t>TITLE</a:t>
            </a:r>
          </a:p>
        </p:txBody>
      </p:sp>
      <p:sp>
        <p:nvSpPr>
          <p:cNvPr id="27" name="Text Placeholder 23">
            <a:extLst>
              <a:ext uri="{FF2B5EF4-FFF2-40B4-BE49-F238E27FC236}">
                <a16:creationId xmlns:a16="http://schemas.microsoft.com/office/drawing/2014/main" id="{9FAFDBDA-8C47-E344-A385-E727A051BB86}"/>
              </a:ext>
            </a:extLst>
          </p:cNvPr>
          <p:cNvSpPr>
            <a:spLocks noGrp="1"/>
          </p:cNvSpPr>
          <p:nvPr>
            <p:ph type="body" sz="quarter" idx="14" hasCustomPrompt="1"/>
          </p:nvPr>
        </p:nvSpPr>
        <p:spPr>
          <a:xfrm>
            <a:off x="2275755" y="2349579"/>
            <a:ext cx="3182275" cy="616776"/>
          </a:xfrm>
          <a:noFill/>
        </p:spPr>
        <p:txBody>
          <a:bodyPr>
            <a:normAutofit/>
          </a:bodyPr>
          <a:lstStyle>
            <a:lvl1pPr marL="0" indent="0" algn="l">
              <a:buNone/>
              <a:defRPr sz="2200" b="1">
                <a:solidFill>
                  <a:srgbClr val="003841"/>
                </a:solidFill>
                <a:latin typeface="+mn-lt"/>
              </a:defRPr>
            </a:lvl1pPr>
          </a:lstStyle>
          <a:p>
            <a:pPr lvl="0"/>
            <a:r>
              <a:rPr lang="en-US" dirty="0"/>
              <a:t>Sub-Heading</a:t>
            </a:r>
          </a:p>
        </p:txBody>
      </p:sp>
      <p:sp>
        <p:nvSpPr>
          <p:cNvPr id="28" name="Text Placeholder 23">
            <a:extLst>
              <a:ext uri="{FF2B5EF4-FFF2-40B4-BE49-F238E27FC236}">
                <a16:creationId xmlns:a16="http://schemas.microsoft.com/office/drawing/2014/main" id="{9949F2D9-52ED-654A-8561-47EBBFF5DFB9}"/>
              </a:ext>
            </a:extLst>
          </p:cNvPr>
          <p:cNvSpPr>
            <a:spLocks noGrp="1"/>
          </p:cNvSpPr>
          <p:nvPr>
            <p:ph type="body" sz="quarter" idx="15" hasCustomPrompt="1"/>
          </p:nvPr>
        </p:nvSpPr>
        <p:spPr>
          <a:xfrm>
            <a:off x="2275755" y="3036035"/>
            <a:ext cx="3182275" cy="731204"/>
          </a:xfrm>
          <a:noFill/>
        </p:spPr>
        <p:txBody>
          <a:bodyPr>
            <a:normAutofit/>
          </a:bodyPr>
          <a:lstStyle>
            <a:lvl1pPr marL="0" indent="0" algn="l">
              <a:buNone/>
              <a:defRPr sz="2200" b="0">
                <a:solidFill>
                  <a:srgbClr val="003841"/>
                </a:solidFill>
                <a:latin typeface="+mn-lt"/>
              </a:defRPr>
            </a:lvl1pPr>
          </a:lstStyle>
          <a:p>
            <a:pPr lvl="0"/>
            <a:r>
              <a:rPr lang="en-US" dirty="0"/>
              <a:t>Main Body Text</a:t>
            </a:r>
          </a:p>
        </p:txBody>
      </p:sp>
      <p:sp>
        <p:nvSpPr>
          <p:cNvPr id="31" name="Oval 30">
            <a:extLst>
              <a:ext uri="{FF2B5EF4-FFF2-40B4-BE49-F238E27FC236}">
                <a16:creationId xmlns:a16="http://schemas.microsoft.com/office/drawing/2014/main" id="{C334C265-B0F7-CC4B-BF91-E524F7704899}"/>
              </a:ext>
            </a:extLst>
          </p:cNvPr>
          <p:cNvSpPr/>
          <p:nvPr userDrawn="1"/>
        </p:nvSpPr>
        <p:spPr>
          <a:xfrm>
            <a:off x="6767581" y="2306582"/>
            <a:ext cx="1248295" cy="1248295"/>
          </a:xfrm>
          <a:prstGeom prst="ellipse">
            <a:avLst/>
          </a:prstGeom>
          <a:solidFill>
            <a:srgbClr val="DD1B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3">
            <a:extLst>
              <a:ext uri="{FF2B5EF4-FFF2-40B4-BE49-F238E27FC236}">
                <a16:creationId xmlns:a16="http://schemas.microsoft.com/office/drawing/2014/main" id="{2B89F862-F0A9-9C48-8ACD-0930BC972AE0}"/>
              </a:ext>
            </a:extLst>
          </p:cNvPr>
          <p:cNvSpPr>
            <a:spLocks noGrp="1"/>
          </p:cNvSpPr>
          <p:nvPr>
            <p:ph type="body" sz="quarter" idx="16" hasCustomPrompt="1"/>
          </p:nvPr>
        </p:nvSpPr>
        <p:spPr>
          <a:xfrm>
            <a:off x="8223313" y="2336271"/>
            <a:ext cx="3182275" cy="616776"/>
          </a:xfrm>
          <a:noFill/>
        </p:spPr>
        <p:txBody>
          <a:bodyPr>
            <a:normAutofit/>
          </a:bodyPr>
          <a:lstStyle>
            <a:lvl1pPr marL="0" indent="0" algn="l">
              <a:buNone/>
              <a:defRPr sz="2200" b="1">
                <a:solidFill>
                  <a:srgbClr val="003841"/>
                </a:solidFill>
                <a:latin typeface="+mn-lt"/>
              </a:defRPr>
            </a:lvl1pPr>
          </a:lstStyle>
          <a:p>
            <a:pPr lvl="0"/>
            <a:r>
              <a:rPr lang="en-US" dirty="0"/>
              <a:t>Sub-Heading</a:t>
            </a:r>
          </a:p>
        </p:txBody>
      </p:sp>
      <p:sp>
        <p:nvSpPr>
          <p:cNvPr id="33" name="Text Placeholder 23">
            <a:extLst>
              <a:ext uri="{FF2B5EF4-FFF2-40B4-BE49-F238E27FC236}">
                <a16:creationId xmlns:a16="http://schemas.microsoft.com/office/drawing/2014/main" id="{1056BA68-E841-0749-A8C6-B0D2CC0CBB4C}"/>
              </a:ext>
            </a:extLst>
          </p:cNvPr>
          <p:cNvSpPr>
            <a:spLocks noGrp="1"/>
          </p:cNvSpPr>
          <p:nvPr>
            <p:ph type="body" sz="quarter" idx="17" hasCustomPrompt="1"/>
          </p:nvPr>
        </p:nvSpPr>
        <p:spPr>
          <a:xfrm>
            <a:off x="8223313" y="3022727"/>
            <a:ext cx="3182275" cy="731204"/>
          </a:xfrm>
          <a:noFill/>
        </p:spPr>
        <p:txBody>
          <a:bodyPr>
            <a:normAutofit/>
          </a:bodyPr>
          <a:lstStyle>
            <a:lvl1pPr marL="0" indent="0" algn="l">
              <a:buNone/>
              <a:defRPr sz="2200" b="0">
                <a:solidFill>
                  <a:srgbClr val="003841"/>
                </a:solidFill>
                <a:latin typeface="+mn-lt"/>
              </a:defRPr>
            </a:lvl1pPr>
          </a:lstStyle>
          <a:p>
            <a:pPr lvl="0"/>
            <a:r>
              <a:rPr lang="en-US" dirty="0"/>
              <a:t>Main Body Text</a:t>
            </a:r>
          </a:p>
        </p:txBody>
      </p:sp>
      <p:sp>
        <p:nvSpPr>
          <p:cNvPr id="34" name="Oval 33">
            <a:extLst>
              <a:ext uri="{FF2B5EF4-FFF2-40B4-BE49-F238E27FC236}">
                <a16:creationId xmlns:a16="http://schemas.microsoft.com/office/drawing/2014/main" id="{1A59965A-F117-7249-B7B6-86B0DFB6DBE1}"/>
              </a:ext>
            </a:extLst>
          </p:cNvPr>
          <p:cNvSpPr/>
          <p:nvPr userDrawn="1"/>
        </p:nvSpPr>
        <p:spPr>
          <a:xfrm>
            <a:off x="820023" y="4491095"/>
            <a:ext cx="1248295" cy="1248295"/>
          </a:xfrm>
          <a:prstGeom prst="ellipse">
            <a:avLst/>
          </a:prstGeom>
          <a:solidFill>
            <a:srgbClr val="DD1B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23">
            <a:extLst>
              <a:ext uri="{FF2B5EF4-FFF2-40B4-BE49-F238E27FC236}">
                <a16:creationId xmlns:a16="http://schemas.microsoft.com/office/drawing/2014/main" id="{D0F712A0-88EE-F248-B7F5-E303D82BF0BE}"/>
              </a:ext>
            </a:extLst>
          </p:cNvPr>
          <p:cNvSpPr>
            <a:spLocks noGrp="1"/>
          </p:cNvSpPr>
          <p:nvPr>
            <p:ph type="body" sz="quarter" idx="18" hasCustomPrompt="1"/>
          </p:nvPr>
        </p:nvSpPr>
        <p:spPr>
          <a:xfrm>
            <a:off x="2275755" y="4520784"/>
            <a:ext cx="3182275" cy="616776"/>
          </a:xfrm>
          <a:noFill/>
        </p:spPr>
        <p:txBody>
          <a:bodyPr>
            <a:normAutofit/>
          </a:bodyPr>
          <a:lstStyle>
            <a:lvl1pPr marL="0" indent="0" algn="l">
              <a:buNone/>
              <a:defRPr sz="2200" b="1">
                <a:solidFill>
                  <a:srgbClr val="003841"/>
                </a:solidFill>
                <a:latin typeface="+mn-lt"/>
              </a:defRPr>
            </a:lvl1pPr>
          </a:lstStyle>
          <a:p>
            <a:pPr lvl="0"/>
            <a:r>
              <a:rPr lang="en-US" dirty="0"/>
              <a:t>Sub-Heading</a:t>
            </a:r>
          </a:p>
        </p:txBody>
      </p:sp>
      <p:sp>
        <p:nvSpPr>
          <p:cNvPr id="36" name="Text Placeholder 23">
            <a:extLst>
              <a:ext uri="{FF2B5EF4-FFF2-40B4-BE49-F238E27FC236}">
                <a16:creationId xmlns:a16="http://schemas.microsoft.com/office/drawing/2014/main" id="{91A53127-7A05-2046-86CB-4E7841931E92}"/>
              </a:ext>
            </a:extLst>
          </p:cNvPr>
          <p:cNvSpPr>
            <a:spLocks noGrp="1"/>
          </p:cNvSpPr>
          <p:nvPr>
            <p:ph type="body" sz="quarter" idx="19" hasCustomPrompt="1"/>
          </p:nvPr>
        </p:nvSpPr>
        <p:spPr>
          <a:xfrm>
            <a:off x="2275755" y="5207240"/>
            <a:ext cx="3182275" cy="731204"/>
          </a:xfrm>
          <a:noFill/>
        </p:spPr>
        <p:txBody>
          <a:bodyPr>
            <a:normAutofit/>
          </a:bodyPr>
          <a:lstStyle>
            <a:lvl1pPr marL="0" indent="0" algn="l">
              <a:buNone/>
              <a:defRPr sz="2200" b="0">
                <a:solidFill>
                  <a:srgbClr val="003841"/>
                </a:solidFill>
                <a:latin typeface="+mn-lt"/>
              </a:defRPr>
            </a:lvl1pPr>
          </a:lstStyle>
          <a:p>
            <a:pPr lvl="0"/>
            <a:r>
              <a:rPr lang="en-US" dirty="0"/>
              <a:t>Main Body Text</a:t>
            </a:r>
          </a:p>
        </p:txBody>
      </p:sp>
      <p:sp>
        <p:nvSpPr>
          <p:cNvPr id="37" name="Oval 36">
            <a:extLst>
              <a:ext uri="{FF2B5EF4-FFF2-40B4-BE49-F238E27FC236}">
                <a16:creationId xmlns:a16="http://schemas.microsoft.com/office/drawing/2014/main" id="{523918FE-0F30-B04D-8532-14CA4F825B34}"/>
              </a:ext>
            </a:extLst>
          </p:cNvPr>
          <p:cNvSpPr/>
          <p:nvPr userDrawn="1"/>
        </p:nvSpPr>
        <p:spPr>
          <a:xfrm>
            <a:off x="6767581" y="4477787"/>
            <a:ext cx="1248295" cy="1248295"/>
          </a:xfrm>
          <a:prstGeom prst="ellipse">
            <a:avLst/>
          </a:prstGeom>
          <a:solidFill>
            <a:srgbClr val="DD1B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3">
            <a:extLst>
              <a:ext uri="{FF2B5EF4-FFF2-40B4-BE49-F238E27FC236}">
                <a16:creationId xmlns:a16="http://schemas.microsoft.com/office/drawing/2014/main" id="{11D2E5F6-37C2-6C46-839B-F8B0F3D2F503}"/>
              </a:ext>
            </a:extLst>
          </p:cNvPr>
          <p:cNvSpPr>
            <a:spLocks noGrp="1"/>
          </p:cNvSpPr>
          <p:nvPr>
            <p:ph type="body" sz="quarter" idx="20" hasCustomPrompt="1"/>
          </p:nvPr>
        </p:nvSpPr>
        <p:spPr>
          <a:xfrm>
            <a:off x="8223313" y="4507476"/>
            <a:ext cx="3182275" cy="616776"/>
          </a:xfrm>
          <a:noFill/>
        </p:spPr>
        <p:txBody>
          <a:bodyPr>
            <a:normAutofit/>
          </a:bodyPr>
          <a:lstStyle>
            <a:lvl1pPr marL="0" indent="0" algn="l">
              <a:buNone/>
              <a:defRPr sz="2200" b="1">
                <a:solidFill>
                  <a:srgbClr val="003841"/>
                </a:solidFill>
                <a:latin typeface="+mn-lt"/>
              </a:defRPr>
            </a:lvl1pPr>
          </a:lstStyle>
          <a:p>
            <a:pPr lvl="0"/>
            <a:r>
              <a:rPr lang="en-US" dirty="0"/>
              <a:t>Sub-Heading</a:t>
            </a:r>
          </a:p>
        </p:txBody>
      </p:sp>
      <p:sp>
        <p:nvSpPr>
          <p:cNvPr id="39" name="Text Placeholder 23">
            <a:extLst>
              <a:ext uri="{FF2B5EF4-FFF2-40B4-BE49-F238E27FC236}">
                <a16:creationId xmlns:a16="http://schemas.microsoft.com/office/drawing/2014/main" id="{22227995-303C-AF4A-8DC9-8E1BBC9E562F}"/>
              </a:ext>
            </a:extLst>
          </p:cNvPr>
          <p:cNvSpPr>
            <a:spLocks noGrp="1"/>
          </p:cNvSpPr>
          <p:nvPr>
            <p:ph type="body" sz="quarter" idx="21" hasCustomPrompt="1"/>
          </p:nvPr>
        </p:nvSpPr>
        <p:spPr>
          <a:xfrm>
            <a:off x="8223313" y="5193932"/>
            <a:ext cx="3182275" cy="731204"/>
          </a:xfrm>
          <a:noFill/>
        </p:spPr>
        <p:txBody>
          <a:bodyPr>
            <a:normAutofit/>
          </a:bodyPr>
          <a:lstStyle>
            <a:lvl1pPr marL="0" indent="0" algn="l">
              <a:buNone/>
              <a:defRPr sz="2200" b="0">
                <a:solidFill>
                  <a:srgbClr val="003841"/>
                </a:solidFill>
                <a:latin typeface="+mn-lt"/>
              </a:defRPr>
            </a:lvl1pPr>
          </a:lstStyle>
          <a:p>
            <a:pPr lvl="0"/>
            <a:r>
              <a:rPr lang="en-US" dirty="0"/>
              <a:t>Main Body Text</a:t>
            </a:r>
          </a:p>
        </p:txBody>
      </p:sp>
    </p:spTree>
    <p:extLst>
      <p:ext uri="{BB962C8B-B14F-4D97-AF65-F5344CB8AC3E}">
        <p14:creationId xmlns:p14="http://schemas.microsoft.com/office/powerpoint/2010/main" val="1073860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666" t="-1339"/>
          <a:stretch/>
        </p:blipFill>
        <p:spPr>
          <a:xfrm>
            <a:off x="2449287" y="1355271"/>
            <a:ext cx="9742714" cy="5502729"/>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13" name="Text Placeholder 23">
            <a:extLst>
              <a:ext uri="{FF2B5EF4-FFF2-40B4-BE49-F238E27FC236}">
                <a16:creationId xmlns:a16="http://schemas.microsoft.com/office/drawing/2014/main" id="{215D66F8-C87E-3D47-8626-DA3321900A41}"/>
              </a:ext>
            </a:extLst>
          </p:cNvPr>
          <p:cNvSpPr>
            <a:spLocks noGrp="1"/>
          </p:cNvSpPr>
          <p:nvPr>
            <p:ph type="body" sz="quarter" idx="13" hasCustomPrompt="1"/>
          </p:nvPr>
        </p:nvSpPr>
        <p:spPr>
          <a:xfrm>
            <a:off x="0" y="430522"/>
            <a:ext cx="12192000" cy="1358487"/>
          </a:xfrm>
          <a:noFill/>
        </p:spPr>
        <p:txBody>
          <a:bodyPr>
            <a:normAutofit/>
          </a:bodyPr>
          <a:lstStyle>
            <a:lvl1pPr marL="0" indent="0" algn="ctr">
              <a:buNone/>
              <a:defRPr sz="3600" b="1">
                <a:solidFill>
                  <a:srgbClr val="003841"/>
                </a:solidFill>
                <a:latin typeface="+mn-lt"/>
              </a:defRPr>
            </a:lvl1pPr>
          </a:lstStyle>
          <a:p>
            <a:pPr lvl="0"/>
            <a:r>
              <a:rPr lang="en-US" dirty="0"/>
              <a:t>TITLE</a:t>
            </a:r>
          </a:p>
        </p:txBody>
      </p:sp>
      <p:sp>
        <p:nvSpPr>
          <p:cNvPr id="19" name="Rectangle 18">
            <a:extLst>
              <a:ext uri="{FF2B5EF4-FFF2-40B4-BE49-F238E27FC236}">
                <a16:creationId xmlns:a16="http://schemas.microsoft.com/office/drawing/2014/main" id="{A1C7DDB6-A55D-D045-BE6E-EF7342686E01}"/>
              </a:ext>
            </a:extLst>
          </p:cNvPr>
          <p:cNvSpPr/>
          <p:nvPr userDrawn="1"/>
        </p:nvSpPr>
        <p:spPr>
          <a:xfrm>
            <a:off x="4332514" y="6083"/>
            <a:ext cx="3526971" cy="255371"/>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2" name="Picture 21" descr="A close up of a sign&#10;&#10;Description automatically generated">
            <a:extLst>
              <a:ext uri="{FF2B5EF4-FFF2-40B4-BE49-F238E27FC236}">
                <a16:creationId xmlns:a16="http://schemas.microsoft.com/office/drawing/2014/main" id="{B48BCD59-E666-1440-BF88-53DB9B76360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26156" y="6118685"/>
            <a:ext cx="1539688" cy="375052"/>
          </a:xfrm>
          <a:prstGeom prst="rect">
            <a:avLst/>
          </a:prstGeom>
        </p:spPr>
      </p:pic>
    </p:spTree>
    <p:extLst>
      <p:ext uri="{BB962C8B-B14F-4D97-AF65-F5344CB8AC3E}">
        <p14:creationId xmlns:p14="http://schemas.microsoft.com/office/powerpoint/2010/main" val="4236862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ptop 1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FB9AC9F-F7D4-2B48-A2A6-1220F98D1C5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29500" y="740153"/>
            <a:ext cx="4762500" cy="5612853"/>
          </a:xfrm>
          <a:prstGeom prst="rect">
            <a:avLst/>
          </a:prstGeom>
        </p:spPr>
      </p:pic>
      <p:sp>
        <p:nvSpPr>
          <p:cNvPr id="11" name="Picture Placeholder 7">
            <a:extLst>
              <a:ext uri="{FF2B5EF4-FFF2-40B4-BE49-F238E27FC236}">
                <a16:creationId xmlns:a16="http://schemas.microsoft.com/office/drawing/2014/main" id="{A38EB24A-DF03-3741-890D-3264884BD437}"/>
              </a:ext>
            </a:extLst>
          </p:cNvPr>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12" name="Text Placeholder 23">
            <a:extLst>
              <a:ext uri="{FF2B5EF4-FFF2-40B4-BE49-F238E27FC236}">
                <a16:creationId xmlns:a16="http://schemas.microsoft.com/office/drawing/2014/main" id="{B1614870-2699-AC4B-9675-D56CF42F2F94}"/>
              </a:ext>
            </a:extLst>
          </p:cNvPr>
          <p:cNvSpPr>
            <a:spLocks noGrp="1"/>
          </p:cNvSpPr>
          <p:nvPr>
            <p:ph type="body" sz="quarter" idx="16" hasCustomPrompt="1"/>
          </p:nvPr>
        </p:nvSpPr>
        <p:spPr>
          <a:xfrm>
            <a:off x="643223" y="1079254"/>
            <a:ext cx="6361734" cy="697353"/>
          </a:xfrm>
        </p:spPr>
        <p:txBody>
          <a:bodyPr>
            <a:normAutofit/>
          </a:bodyPr>
          <a:lstStyle>
            <a:lvl1pPr marL="0" indent="0" algn="l">
              <a:buNone/>
              <a:defRPr sz="3600" b="1">
                <a:solidFill>
                  <a:srgbClr val="003841"/>
                </a:solidFill>
                <a:latin typeface="+mn-lt"/>
              </a:defRPr>
            </a:lvl1pPr>
          </a:lstStyle>
          <a:p>
            <a:pPr lvl="0"/>
            <a:r>
              <a:rPr lang="en-US" dirty="0"/>
              <a:t>TITLE</a:t>
            </a:r>
          </a:p>
        </p:txBody>
      </p:sp>
      <p:sp>
        <p:nvSpPr>
          <p:cNvPr id="13" name="Text Placeholder 25">
            <a:extLst>
              <a:ext uri="{FF2B5EF4-FFF2-40B4-BE49-F238E27FC236}">
                <a16:creationId xmlns:a16="http://schemas.microsoft.com/office/drawing/2014/main" id="{4086C8BB-F443-6448-B205-A90D012DBB75}"/>
              </a:ext>
            </a:extLst>
          </p:cNvPr>
          <p:cNvSpPr>
            <a:spLocks noGrp="1"/>
          </p:cNvSpPr>
          <p:nvPr>
            <p:ph type="body" sz="quarter" idx="17" hasCustomPrompt="1"/>
          </p:nvPr>
        </p:nvSpPr>
        <p:spPr>
          <a:xfrm>
            <a:off x="643223" y="2087287"/>
            <a:ext cx="6361734" cy="3642009"/>
          </a:xfrm>
        </p:spPr>
        <p:txBody>
          <a:bodyPr>
            <a:noAutofit/>
          </a:bodyPr>
          <a:lstStyle>
            <a:lvl1pPr marL="0" indent="0" algn="l">
              <a:buNone/>
              <a:defRPr sz="300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6" name="Rectangle 15">
            <a:extLst>
              <a:ext uri="{FF2B5EF4-FFF2-40B4-BE49-F238E27FC236}">
                <a16:creationId xmlns:a16="http://schemas.microsoft.com/office/drawing/2014/main" id="{C86F4CB9-C803-1348-8107-B17B255B771A}"/>
              </a:ext>
            </a:extLst>
          </p:cNvPr>
          <p:cNvSpPr/>
          <p:nvPr userDrawn="1"/>
        </p:nvSpPr>
        <p:spPr>
          <a:xfrm>
            <a:off x="0" y="0"/>
            <a:ext cx="3526971" cy="255371"/>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2" name="Picture 21" descr="A close up of a sign&#10;&#10;Description automatically generated">
            <a:extLst>
              <a:ext uri="{FF2B5EF4-FFF2-40B4-BE49-F238E27FC236}">
                <a16:creationId xmlns:a16="http://schemas.microsoft.com/office/drawing/2014/main" id="{1E398702-E431-DC4F-851A-087EB7044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833" y="6185353"/>
            <a:ext cx="1539688" cy="375052"/>
          </a:xfrm>
          <a:prstGeom prst="rect">
            <a:avLst/>
          </a:prstGeom>
        </p:spPr>
      </p:pic>
    </p:spTree>
    <p:extLst>
      <p:ext uri="{BB962C8B-B14F-4D97-AF65-F5344CB8AC3E}">
        <p14:creationId xmlns:p14="http://schemas.microsoft.com/office/powerpoint/2010/main" val="1662949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ptop 2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00190" y="1447737"/>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0" y="430522"/>
            <a:ext cx="12192000" cy="1358487"/>
          </a:xfrm>
          <a:noFill/>
        </p:spPr>
        <p:txBody>
          <a:bodyPr>
            <a:normAutofit/>
          </a:bodyPr>
          <a:lstStyle>
            <a:lvl1pPr marL="0" indent="0" algn="ctr">
              <a:buNone/>
              <a:defRPr sz="3600" b="1">
                <a:solidFill>
                  <a:srgbClr val="003841"/>
                </a:solidFill>
                <a:latin typeface="+mn-lt"/>
              </a:defRPr>
            </a:lvl1pPr>
          </a:lstStyle>
          <a:p>
            <a:pPr lvl="0"/>
            <a:r>
              <a:rPr lang="en-US" dirty="0"/>
              <a:t>TITLE</a:t>
            </a:r>
          </a:p>
        </p:txBody>
      </p:sp>
      <p:sp>
        <p:nvSpPr>
          <p:cNvPr id="16" name="Rectangle 15">
            <a:extLst>
              <a:ext uri="{FF2B5EF4-FFF2-40B4-BE49-F238E27FC236}">
                <a16:creationId xmlns:a16="http://schemas.microsoft.com/office/drawing/2014/main" id="{CADF9F0D-4EDB-2E4C-9739-03C50C8AE7D0}"/>
              </a:ext>
            </a:extLst>
          </p:cNvPr>
          <p:cNvSpPr/>
          <p:nvPr userDrawn="1"/>
        </p:nvSpPr>
        <p:spPr>
          <a:xfrm>
            <a:off x="4332514" y="-5792"/>
            <a:ext cx="3526971" cy="255371"/>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7" name="Picture 16" descr="A close up of a sign&#10;&#10;Description automatically generated">
            <a:extLst>
              <a:ext uri="{FF2B5EF4-FFF2-40B4-BE49-F238E27FC236}">
                <a16:creationId xmlns:a16="http://schemas.microsoft.com/office/drawing/2014/main" id="{963678D3-0478-1B45-8655-4E66CE0878B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26156" y="6118685"/>
            <a:ext cx="1539688" cy="375052"/>
          </a:xfrm>
          <a:prstGeom prst="rect">
            <a:avLst/>
          </a:prstGeom>
        </p:spPr>
      </p:pic>
    </p:spTree>
    <p:extLst>
      <p:ext uri="{BB962C8B-B14F-4D97-AF65-F5344CB8AC3E}">
        <p14:creationId xmlns:p14="http://schemas.microsoft.com/office/powerpoint/2010/main" val="1800444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0" name="Rectangle 9"/>
          <p:cNvSpPr/>
          <p:nvPr userDrawn="1"/>
        </p:nvSpPr>
        <p:spPr>
          <a:xfrm>
            <a:off x="7772399" y="0"/>
            <a:ext cx="4412886" cy="6858000"/>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715" y="504100"/>
            <a:ext cx="1421418" cy="1522949"/>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p:cNvSpPr>
            <a:spLocks noGrp="1"/>
          </p:cNvSpPr>
          <p:nvPr>
            <p:ph type="body" sz="quarter" idx="19" hasCustomPrompt="1"/>
          </p:nvPr>
        </p:nvSpPr>
        <p:spPr>
          <a:xfrm>
            <a:off x="1688281" y="1313676"/>
            <a:ext cx="3195486" cy="731140"/>
          </a:xfrm>
        </p:spPr>
        <p:txBody>
          <a:bodyPr anchor="ctr">
            <a:normAutofit/>
          </a:bodyPr>
          <a:lstStyle>
            <a:lvl1pPr marL="0" indent="0" algn="l">
              <a:buNone/>
              <a:defRPr sz="2800" baseline="0">
                <a:solidFill>
                  <a:srgbClr val="00384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1688281" y="504100"/>
            <a:ext cx="3195485" cy="837258"/>
          </a:xfrm>
        </p:spPr>
        <p:txBody>
          <a:bodyPr anchor="ctr">
            <a:normAutofit/>
          </a:bodyPr>
          <a:lstStyle>
            <a:lvl1pPr marL="0" indent="0" algn="l">
              <a:buNone/>
              <a:defRPr sz="5000" baseline="0">
                <a:solidFill>
                  <a:srgbClr val="003841"/>
                </a:solidFill>
                <a:latin typeface="+mn-lt"/>
              </a:defRPr>
            </a:lvl1pPr>
          </a:lstStyle>
          <a:p>
            <a:pPr lvl="0"/>
            <a:r>
              <a:rPr lang="en-US" dirty="0"/>
              <a:t>Thank You</a:t>
            </a:r>
          </a:p>
        </p:txBody>
      </p:sp>
      <p:pic>
        <p:nvPicPr>
          <p:cNvPr id="9" name="Picture 8" descr="A close up of a sign&#10;&#10;Description automatically generated">
            <a:extLst>
              <a:ext uri="{FF2B5EF4-FFF2-40B4-BE49-F238E27FC236}">
                <a16:creationId xmlns:a16="http://schemas.microsoft.com/office/drawing/2014/main" id="{A395B351-9006-234D-9A1B-79B5405C42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0111" y="4944200"/>
            <a:ext cx="5517971" cy="1409700"/>
          </a:xfrm>
          <a:prstGeom prst="rect">
            <a:avLst/>
          </a:prstGeom>
        </p:spPr>
      </p:pic>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8878502" y="796464"/>
            <a:ext cx="2812464" cy="323455"/>
          </a:xfrm>
        </p:spPr>
        <p:txBody>
          <a:bodyPr anchor="t">
            <a:normAutofit/>
          </a:bodyPr>
          <a:lstStyle>
            <a:lvl1pPr marL="0" indent="0">
              <a:buNone/>
              <a:defRPr sz="1600">
                <a:solidFill>
                  <a:schemeClr val="bg1"/>
                </a:solidFill>
              </a:defRPr>
            </a:lvl1pPr>
          </a:lstStyle>
          <a:p>
            <a:pPr lvl="0"/>
            <a:r>
              <a:rPr lang="en-US" dirty="0"/>
              <a:t>Text 1</a:t>
            </a:r>
          </a:p>
        </p:txBody>
      </p:sp>
      <p:sp>
        <p:nvSpPr>
          <p:cNvPr id="12" name="Text Placeholder 2">
            <a:extLst>
              <a:ext uri="{FF2B5EF4-FFF2-40B4-BE49-F238E27FC236}">
                <a16:creationId xmlns:a16="http://schemas.microsoft.com/office/drawing/2014/main" id="{64A8B731-16EB-AE46-A71B-A1C8CAFF7E14}"/>
              </a:ext>
            </a:extLst>
          </p:cNvPr>
          <p:cNvSpPr>
            <a:spLocks noGrp="1"/>
          </p:cNvSpPr>
          <p:nvPr>
            <p:ph type="body" sz="quarter" idx="16" hasCustomPrompt="1"/>
          </p:nvPr>
        </p:nvSpPr>
        <p:spPr>
          <a:xfrm>
            <a:off x="8878502" y="1460860"/>
            <a:ext cx="2812464" cy="323455"/>
          </a:xfrm>
        </p:spPr>
        <p:txBody>
          <a:bodyPr anchor="t">
            <a:normAutofit/>
          </a:bodyPr>
          <a:lstStyle>
            <a:lvl1pPr marL="0" indent="0">
              <a:buNone/>
              <a:defRPr sz="1600">
                <a:solidFill>
                  <a:schemeClr val="bg1"/>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8878502" y="2160311"/>
            <a:ext cx="2812464" cy="323455"/>
          </a:xfrm>
        </p:spPr>
        <p:txBody>
          <a:bodyPr anchor="t">
            <a:normAutofit/>
          </a:bodyPr>
          <a:lstStyle>
            <a:lvl1pPr marL="0" indent="0">
              <a:buNone/>
              <a:defRPr sz="1600">
                <a:solidFill>
                  <a:schemeClr val="bg1"/>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9449292" y="5674555"/>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813256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9A2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OUTPACE</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883583"/>
            <a:ext cx="5489434"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OUTPACE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11/24/21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11/24/21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11/24/21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Photo with 3 bullets">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9664B8B6-B324-3D46-96E0-88D7AF282F56}"/>
              </a:ext>
            </a:extLst>
          </p:cNvPr>
          <p:cNvSpPr>
            <a:spLocks noGrp="1"/>
          </p:cNvSpPr>
          <p:nvPr>
            <p:ph type="pic" sz="quarter" idx="10"/>
          </p:nvPr>
        </p:nvSpPr>
        <p:spPr>
          <a:xfrm>
            <a:off x="333749" y="242444"/>
            <a:ext cx="4951120" cy="5981700"/>
          </a:xfrm>
          <a:prstGeom prst="rect">
            <a:avLst/>
          </a:prstGeom>
        </p:spPr>
        <p:txBody>
          <a:bodyPr wrap="square">
            <a:noAutofit/>
          </a:bodyPr>
          <a:lstStyle>
            <a:lvl1pPr marL="0" indent="0" algn="ctr">
              <a:buNone/>
              <a:defRPr sz="2000"/>
            </a:lvl1pPr>
          </a:lstStyle>
          <a:p>
            <a:endParaRPr lang="en-US" dirty="0"/>
          </a:p>
          <a:p>
            <a:endParaRPr lang="en-US" dirty="0"/>
          </a:p>
          <a:p>
            <a:r>
              <a:rPr lang="en-US" dirty="0"/>
              <a:t>Click to add a photo</a:t>
            </a:r>
          </a:p>
        </p:txBody>
      </p:sp>
      <p:sp>
        <p:nvSpPr>
          <p:cNvPr id="30" name="Text Placeholder 25">
            <a:extLst>
              <a:ext uri="{FF2B5EF4-FFF2-40B4-BE49-F238E27FC236}">
                <a16:creationId xmlns:a16="http://schemas.microsoft.com/office/drawing/2014/main" id="{00264E86-7968-674A-99D3-31FAF4C0ECAE}"/>
              </a:ext>
            </a:extLst>
          </p:cNvPr>
          <p:cNvSpPr>
            <a:spLocks noGrp="1"/>
          </p:cNvSpPr>
          <p:nvPr>
            <p:ph type="body" sz="quarter" idx="14" hasCustomPrompt="1"/>
          </p:nvPr>
        </p:nvSpPr>
        <p:spPr>
          <a:xfrm>
            <a:off x="6843009" y="3101553"/>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1" name="Text Placeholder 25">
            <a:extLst>
              <a:ext uri="{FF2B5EF4-FFF2-40B4-BE49-F238E27FC236}">
                <a16:creationId xmlns:a16="http://schemas.microsoft.com/office/drawing/2014/main" id="{0C931F30-B6FE-9943-B951-E2DED9B0D238}"/>
              </a:ext>
            </a:extLst>
          </p:cNvPr>
          <p:cNvSpPr>
            <a:spLocks noGrp="1"/>
          </p:cNvSpPr>
          <p:nvPr>
            <p:ph type="body" sz="quarter" idx="15" hasCustomPrompt="1"/>
          </p:nvPr>
        </p:nvSpPr>
        <p:spPr>
          <a:xfrm>
            <a:off x="5848098" y="3430144"/>
            <a:ext cx="685799" cy="635000"/>
          </a:xfrm>
          <a:solidFill>
            <a:srgbClr val="1198D1"/>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32" name="Text Placeholder 25">
            <a:extLst>
              <a:ext uri="{FF2B5EF4-FFF2-40B4-BE49-F238E27FC236}">
                <a16:creationId xmlns:a16="http://schemas.microsoft.com/office/drawing/2014/main" id="{08038425-9264-1F4E-88D1-3EBC1D8EC002}"/>
              </a:ext>
            </a:extLst>
          </p:cNvPr>
          <p:cNvSpPr>
            <a:spLocks noGrp="1"/>
          </p:cNvSpPr>
          <p:nvPr>
            <p:ph type="body" sz="quarter" idx="16" hasCustomPrompt="1"/>
          </p:nvPr>
        </p:nvSpPr>
        <p:spPr>
          <a:xfrm>
            <a:off x="6843009" y="4351307"/>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Text Placeholder 25">
            <a:extLst>
              <a:ext uri="{FF2B5EF4-FFF2-40B4-BE49-F238E27FC236}">
                <a16:creationId xmlns:a16="http://schemas.microsoft.com/office/drawing/2014/main" id="{45893CFC-8396-4D40-901D-100173AF1E57}"/>
              </a:ext>
            </a:extLst>
          </p:cNvPr>
          <p:cNvSpPr>
            <a:spLocks noGrp="1"/>
          </p:cNvSpPr>
          <p:nvPr>
            <p:ph type="body" sz="quarter" idx="17" hasCustomPrompt="1"/>
          </p:nvPr>
        </p:nvSpPr>
        <p:spPr>
          <a:xfrm>
            <a:off x="5848098" y="4679898"/>
            <a:ext cx="685799" cy="635000"/>
          </a:xfrm>
          <a:solidFill>
            <a:srgbClr val="1198D1"/>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34" name="Text Placeholder 25">
            <a:extLst>
              <a:ext uri="{FF2B5EF4-FFF2-40B4-BE49-F238E27FC236}">
                <a16:creationId xmlns:a16="http://schemas.microsoft.com/office/drawing/2014/main" id="{4D7757DD-E2E7-9040-BCA6-26552F8FD55A}"/>
              </a:ext>
            </a:extLst>
          </p:cNvPr>
          <p:cNvSpPr>
            <a:spLocks noGrp="1"/>
          </p:cNvSpPr>
          <p:nvPr>
            <p:ph type="body" sz="quarter" idx="18" hasCustomPrompt="1"/>
          </p:nvPr>
        </p:nvSpPr>
        <p:spPr>
          <a:xfrm>
            <a:off x="6804738" y="5559667"/>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5" name="Text Placeholder 25">
            <a:extLst>
              <a:ext uri="{FF2B5EF4-FFF2-40B4-BE49-F238E27FC236}">
                <a16:creationId xmlns:a16="http://schemas.microsoft.com/office/drawing/2014/main" id="{684551EA-8CF7-824A-988E-9EBE2A6FFE43}"/>
              </a:ext>
            </a:extLst>
          </p:cNvPr>
          <p:cNvSpPr>
            <a:spLocks noGrp="1"/>
          </p:cNvSpPr>
          <p:nvPr>
            <p:ph type="body" sz="quarter" idx="19" hasCustomPrompt="1"/>
          </p:nvPr>
        </p:nvSpPr>
        <p:spPr>
          <a:xfrm>
            <a:off x="5857452" y="5907308"/>
            <a:ext cx="685799" cy="635000"/>
          </a:xfrm>
          <a:solidFill>
            <a:srgbClr val="1198D1"/>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11" name="Text Placeholder 25">
            <a:extLst>
              <a:ext uri="{FF2B5EF4-FFF2-40B4-BE49-F238E27FC236}">
                <a16:creationId xmlns:a16="http://schemas.microsoft.com/office/drawing/2014/main" id="{CF130524-0B6F-4ABC-B60A-56D10CD5B7D2}"/>
              </a:ext>
            </a:extLst>
          </p:cNvPr>
          <p:cNvSpPr>
            <a:spLocks noGrp="1"/>
          </p:cNvSpPr>
          <p:nvPr>
            <p:ph type="body" sz="quarter" idx="20" hasCustomPrompt="1"/>
          </p:nvPr>
        </p:nvSpPr>
        <p:spPr>
          <a:xfrm>
            <a:off x="5837978" y="2134744"/>
            <a:ext cx="685799" cy="635000"/>
          </a:xfrm>
          <a:solidFill>
            <a:srgbClr val="1198D1"/>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12" name="Text Placeholder 25">
            <a:extLst>
              <a:ext uri="{FF2B5EF4-FFF2-40B4-BE49-F238E27FC236}">
                <a16:creationId xmlns:a16="http://schemas.microsoft.com/office/drawing/2014/main" id="{56144275-CBA6-4567-9D76-6868B01C311D}"/>
              </a:ext>
            </a:extLst>
          </p:cNvPr>
          <p:cNvSpPr>
            <a:spLocks noGrp="1"/>
          </p:cNvSpPr>
          <p:nvPr>
            <p:ph type="body" sz="quarter" idx="21" hasCustomPrompt="1"/>
          </p:nvPr>
        </p:nvSpPr>
        <p:spPr>
          <a:xfrm>
            <a:off x="5837978" y="906831"/>
            <a:ext cx="685799" cy="635000"/>
          </a:xfrm>
          <a:solidFill>
            <a:srgbClr val="1198D1"/>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13" name="Text Placeholder 25">
            <a:extLst>
              <a:ext uri="{FF2B5EF4-FFF2-40B4-BE49-F238E27FC236}">
                <a16:creationId xmlns:a16="http://schemas.microsoft.com/office/drawing/2014/main" id="{1383A843-1802-42B0-ACA6-EBA812612F47}"/>
              </a:ext>
            </a:extLst>
          </p:cNvPr>
          <p:cNvSpPr>
            <a:spLocks noGrp="1"/>
          </p:cNvSpPr>
          <p:nvPr>
            <p:ph type="body" sz="quarter" idx="22" hasCustomPrompt="1"/>
          </p:nvPr>
        </p:nvSpPr>
        <p:spPr>
          <a:xfrm>
            <a:off x="6793918" y="586221"/>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Text Placeholder 25">
            <a:extLst>
              <a:ext uri="{FF2B5EF4-FFF2-40B4-BE49-F238E27FC236}">
                <a16:creationId xmlns:a16="http://schemas.microsoft.com/office/drawing/2014/main" id="{E7A34E27-E4CC-4262-8634-1A5DB1D34556}"/>
              </a:ext>
            </a:extLst>
          </p:cNvPr>
          <p:cNvSpPr>
            <a:spLocks noGrp="1"/>
          </p:cNvSpPr>
          <p:nvPr>
            <p:ph type="body" sz="quarter" idx="23" hasCustomPrompt="1"/>
          </p:nvPr>
        </p:nvSpPr>
        <p:spPr>
          <a:xfrm>
            <a:off x="6843009" y="1758033"/>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3">
            <a:extLst>
              <a:ext uri="{FF2B5EF4-FFF2-40B4-BE49-F238E27FC236}">
                <a16:creationId xmlns:a16="http://schemas.microsoft.com/office/drawing/2014/main" id="{1D95DCFA-7244-DC46-94F1-472953A5C4BC}"/>
              </a:ext>
            </a:extLst>
          </p:cNvPr>
          <p:cNvSpPr>
            <a:spLocks noGrp="1"/>
          </p:cNvSpPr>
          <p:nvPr>
            <p:ph type="body" sz="quarter" idx="13" hasCustomPrompt="1"/>
          </p:nvPr>
        </p:nvSpPr>
        <p:spPr>
          <a:xfrm>
            <a:off x="446964" y="911924"/>
            <a:ext cx="4563524" cy="1540320"/>
          </a:xfrm>
          <a:noFill/>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27" name="Rectangle 26">
            <a:extLst>
              <a:ext uri="{FF2B5EF4-FFF2-40B4-BE49-F238E27FC236}">
                <a16:creationId xmlns:a16="http://schemas.microsoft.com/office/drawing/2014/main" id="{7AEBD82E-F0BC-AB42-9736-66DF3CA36D1F}"/>
              </a:ext>
            </a:extLst>
          </p:cNvPr>
          <p:cNvSpPr/>
          <p:nvPr userDrawn="1"/>
        </p:nvSpPr>
        <p:spPr>
          <a:xfrm>
            <a:off x="126035" y="680118"/>
            <a:ext cx="5366548" cy="2089626"/>
          </a:xfrm>
          <a:prstGeom prst="rect">
            <a:avLst/>
          </a:prstGeom>
          <a:solidFill>
            <a:srgbClr val="119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p14="http://schemas.microsoft.com/office/powerpoint/2010/main" val="241324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Photo with 3 bulle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AEBD82E-F0BC-AB42-9736-66DF3CA36D1F}"/>
              </a:ext>
            </a:extLst>
          </p:cNvPr>
          <p:cNvSpPr/>
          <p:nvPr userDrawn="1"/>
        </p:nvSpPr>
        <p:spPr>
          <a:xfrm>
            <a:off x="4350658" y="748146"/>
            <a:ext cx="5366548" cy="2089626"/>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8" name="Picture Placeholder 37">
            <a:extLst>
              <a:ext uri="{FF2B5EF4-FFF2-40B4-BE49-F238E27FC236}">
                <a16:creationId xmlns:a16="http://schemas.microsoft.com/office/drawing/2014/main" id="{9664B8B6-B324-3D46-96E0-88D7AF282F56}"/>
              </a:ext>
            </a:extLst>
          </p:cNvPr>
          <p:cNvSpPr>
            <a:spLocks noGrp="1"/>
          </p:cNvSpPr>
          <p:nvPr>
            <p:ph type="pic" sz="quarter" idx="10"/>
          </p:nvPr>
        </p:nvSpPr>
        <p:spPr>
          <a:xfrm>
            <a:off x="446964" y="419100"/>
            <a:ext cx="4951120" cy="5981700"/>
          </a:xfrm>
          <a:custGeom>
            <a:avLst/>
            <a:gdLst>
              <a:gd name="connsiteX0" fmla="*/ 0 w 4951120"/>
              <a:gd name="connsiteY0" fmla="*/ 0 h 5981700"/>
              <a:gd name="connsiteX1" fmla="*/ 4940300 w 4951120"/>
              <a:gd name="connsiteY1" fmla="*/ 0 h 5981700"/>
              <a:gd name="connsiteX2" fmla="*/ 4951120 w 4951120"/>
              <a:gd name="connsiteY2" fmla="*/ 325784 h 5981700"/>
              <a:gd name="connsiteX3" fmla="*/ 3903694 w 4951120"/>
              <a:gd name="connsiteY3" fmla="*/ 325784 h 5981700"/>
              <a:gd name="connsiteX4" fmla="*/ 3903694 w 4951120"/>
              <a:gd name="connsiteY4" fmla="*/ 2415410 h 5981700"/>
              <a:gd name="connsiteX5" fmla="*/ 4940300 w 4951120"/>
              <a:gd name="connsiteY5" fmla="*/ 2415410 h 5981700"/>
              <a:gd name="connsiteX6" fmla="*/ 4940300 w 4951120"/>
              <a:gd name="connsiteY6" fmla="*/ 5981700 h 5981700"/>
              <a:gd name="connsiteX7" fmla="*/ 0 w 4951120"/>
              <a:gd name="connsiteY7" fmla="*/ 5981700 h 598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1120" h="5981700">
                <a:moveTo>
                  <a:pt x="0" y="0"/>
                </a:moveTo>
                <a:lnTo>
                  <a:pt x="4940300" y="0"/>
                </a:lnTo>
                <a:lnTo>
                  <a:pt x="4951120" y="325784"/>
                </a:lnTo>
                <a:lnTo>
                  <a:pt x="3903694" y="325784"/>
                </a:lnTo>
                <a:lnTo>
                  <a:pt x="3903694" y="2415410"/>
                </a:lnTo>
                <a:lnTo>
                  <a:pt x="4940300" y="2415410"/>
                </a:lnTo>
                <a:lnTo>
                  <a:pt x="4940300" y="5981700"/>
                </a:lnTo>
                <a:lnTo>
                  <a:pt x="0" y="5981700"/>
                </a:lnTo>
                <a:close/>
              </a:path>
            </a:pathLst>
          </a:custGeom>
        </p:spPr>
        <p:txBody>
          <a:bodyPr wrap="square">
            <a:noAutofit/>
          </a:bodyPr>
          <a:lstStyle>
            <a:lvl1pPr marL="0" indent="0" algn="ctr">
              <a:buNone/>
              <a:defRPr sz="2000"/>
            </a:lvl1pPr>
          </a:lstStyle>
          <a:p>
            <a:endParaRPr lang="en-US" dirty="0"/>
          </a:p>
          <a:p>
            <a:endParaRPr lang="en-US" dirty="0"/>
          </a:p>
          <a:p>
            <a:r>
              <a:rPr lang="en-US" dirty="0"/>
              <a:t>Click to add a photo</a:t>
            </a:r>
          </a:p>
        </p:txBody>
      </p:sp>
      <p:sp>
        <p:nvSpPr>
          <p:cNvPr id="30" name="Text Placeholder 25">
            <a:extLst>
              <a:ext uri="{FF2B5EF4-FFF2-40B4-BE49-F238E27FC236}">
                <a16:creationId xmlns:a16="http://schemas.microsoft.com/office/drawing/2014/main" id="{00264E86-7968-674A-99D3-31FAF4C0ECAE}"/>
              </a:ext>
            </a:extLst>
          </p:cNvPr>
          <p:cNvSpPr>
            <a:spLocks noGrp="1"/>
          </p:cNvSpPr>
          <p:nvPr>
            <p:ph type="body" sz="quarter" idx="14" hasCustomPrompt="1"/>
          </p:nvPr>
        </p:nvSpPr>
        <p:spPr>
          <a:xfrm>
            <a:off x="6843009" y="3101553"/>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1" name="Text Placeholder 25">
            <a:extLst>
              <a:ext uri="{FF2B5EF4-FFF2-40B4-BE49-F238E27FC236}">
                <a16:creationId xmlns:a16="http://schemas.microsoft.com/office/drawing/2014/main" id="{0C931F30-B6FE-9943-B951-E2DED9B0D238}"/>
              </a:ext>
            </a:extLst>
          </p:cNvPr>
          <p:cNvSpPr>
            <a:spLocks noGrp="1"/>
          </p:cNvSpPr>
          <p:nvPr>
            <p:ph type="body" sz="quarter" idx="15" hasCustomPrompt="1"/>
          </p:nvPr>
        </p:nvSpPr>
        <p:spPr>
          <a:xfrm>
            <a:off x="5848098" y="3268219"/>
            <a:ext cx="685799" cy="635000"/>
          </a:xfrm>
          <a:solidFill>
            <a:srgbClr val="DD1B50"/>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0" name="Text Placeholder 23">
            <a:extLst>
              <a:ext uri="{FF2B5EF4-FFF2-40B4-BE49-F238E27FC236}">
                <a16:creationId xmlns:a16="http://schemas.microsoft.com/office/drawing/2014/main" id="{1D95DCFA-7244-DC46-94F1-472953A5C4BC}"/>
              </a:ext>
            </a:extLst>
          </p:cNvPr>
          <p:cNvSpPr>
            <a:spLocks noGrp="1"/>
          </p:cNvSpPr>
          <p:nvPr>
            <p:ph type="body" sz="quarter" idx="13" hasCustomPrompt="1"/>
          </p:nvPr>
        </p:nvSpPr>
        <p:spPr>
          <a:xfrm>
            <a:off x="4738255" y="987873"/>
            <a:ext cx="4563524" cy="1540320"/>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1286666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OUTPACE</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 Large Photo">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E9C78EDF-0002-D243-BE14-4DB2F759C0B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5830784 h 6858000"/>
              <a:gd name="connsiteX3" fmla="*/ 9724425 w 12192000"/>
              <a:gd name="connsiteY3" fmla="*/ 5830784 h 6858000"/>
              <a:gd name="connsiteX4" fmla="*/ 9724425 w 12192000"/>
              <a:gd name="connsiteY4" fmla="*/ 6858000 h 6858000"/>
              <a:gd name="connsiteX5" fmla="*/ 0 w 12192000"/>
              <a:gd name="connsiteY5" fmla="*/ 6858000 h 6858000"/>
              <a:gd name="connsiteX6" fmla="*/ 0 w 12192000"/>
              <a:gd name="connsiteY6" fmla="*/ 6412675 h 6858000"/>
              <a:gd name="connsiteX7" fmla="*/ 2303813 w 12192000"/>
              <a:gd name="connsiteY7" fmla="*/ 6412675 h 6858000"/>
              <a:gd name="connsiteX8" fmla="*/ 2303813 w 12192000"/>
              <a:gd name="connsiteY8" fmla="*/ 5760582 h 6858000"/>
              <a:gd name="connsiteX9" fmla="*/ 0 w 12192000"/>
              <a:gd name="connsiteY9" fmla="*/ 57605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5830784"/>
                </a:lnTo>
                <a:lnTo>
                  <a:pt x="9724425" y="5830784"/>
                </a:lnTo>
                <a:lnTo>
                  <a:pt x="9724425" y="6858000"/>
                </a:lnTo>
                <a:lnTo>
                  <a:pt x="0" y="6858000"/>
                </a:lnTo>
                <a:lnTo>
                  <a:pt x="0" y="6412675"/>
                </a:lnTo>
                <a:lnTo>
                  <a:pt x="2303813" y="6412675"/>
                </a:lnTo>
                <a:lnTo>
                  <a:pt x="2303813" y="5760582"/>
                </a:lnTo>
                <a:lnTo>
                  <a:pt x="0" y="5760582"/>
                </a:lnTo>
                <a:close/>
              </a:path>
            </a:pathLst>
          </a:custGeom>
        </p:spPr>
        <p:txBody>
          <a:bodyPr wrap="square">
            <a:noAutofit/>
          </a:bodyPr>
          <a:lstStyle>
            <a:lvl1pPr marL="0" indent="0" algn="ctr">
              <a:buNone/>
              <a:defRPr/>
            </a:lvl1pPr>
          </a:lstStyle>
          <a:p>
            <a:endParaRPr lang="en-US" dirty="0"/>
          </a:p>
          <a:p>
            <a:endParaRPr lang="en-US" dirty="0"/>
          </a:p>
          <a:p>
            <a:r>
              <a:rPr lang="en-US" dirty="0"/>
              <a:t>Click to add photo</a:t>
            </a:r>
          </a:p>
        </p:txBody>
      </p:sp>
      <p:sp>
        <p:nvSpPr>
          <p:cNvPr id="14" name="Rectangle 13">
            <a:extLst>
              <a:ext uri="{FF2B5EF4-FFF2-40B4-BE49-F238E27FC236}">
                <a16:creationId xmlns:a16="http://schemas.microsoft.com/office/drawing/2014/main" id="{808FF2F0-510E-0C49-A3B3-E3FDE6A2905B}"/>
              </a:ext>
            </a:extLst>
          </p:cNvPr>
          <p:cNvSpPr/>
          <p:nvPr userDrawn="1"/>
        </p:nvSpPr>
        <p:spPr>
          <a:xfrm>
            <a:off x="9353576" y="5676405"/>
            <a:ext cx="2838424" cy="1181595"/>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EE368355-9CC1-B44C-83A8-360C611577C6}"/>
              </a:ext>
            </a:extLst>
          </p:cNvPr>
          <p:cNvSpPr>
            <a:spLocks noGrp="1"/>
          </p:cNvSpPr>
          <p:nvPr>
            <p:ph type="body" sz="quarter" idx="15" hasCustomPrompt="1"/>
          </p:nvPr>
        </p:nvSpPr>
        <p:spPr>
          <a:xfrm>
            <a:off x="0" y="3485497"/>
            <a:ext cx="12192000" cy="775681"/>
          </a:xfrm>
        </p:spPr>
        <p:txBody>
          <a:bodyPr>
            <a:noAutofit/>
          </a:bodyPr>
          <a:lstStyle>
            <a:lvl1pPr marL="0" indent="0" algn="ctr">
              <a:buNone/>
              <a:defRPr sz="5400" b="1" baseline="0">
                <a:solidFill>
                  <a:schemeClr val="bg1"/>
                </a:solidFill>
                <a:latin typeface="+mn-lt"/>
              </a:defRPr>
            </a:lvl1pPr>
          </a:lstStyle>
          <a:p>
            <a:pPr lvl="0"/>
            <a:r>
              <a:rPr lang="en-US" dirty="0"/>
              <a:t>HEADING</a:t>
            </a:r>
          </a:p>
        </p:txBody>
      </p:sp>
      <p:sp>
        <p:nvSpPr>
          <p:cNvPr id="18" name="Text Placeholder 23">
            <a:extLst>
              <a:ext uri="{FF2B5EF4-FFF2-40B4-BE49-F238E27FC236}">
                <a16:creationId xmlns:a16="http://schemas.microsoft.com/office/drawing/2014/main" id="{14AAB772-A3C1-D54B-A986-AC045470D107}"/>
              </a:ext>
            </a:extLst>
          </p:cNvPr>
          <p:cNvSpPr>
            <a:spLocks noGrp="1"/>
          </p:cNvSpPr>
          <p:nvPr>
            <p:ph type="body" sz="quarter" idx="16" hasCustomPrompt="1"/>
          </p:nvPr>
        </p:nvSpPr>
        <p:spPr>
          <a:xfrm>
            <a:off x="0" y="4191990"/>
            <a:ext cx="12192000" cy="775681"/>
          </a:xfrm>
        </p:spPr>
        <p:txBody>
          <a:bodyPr>
            <a:normAutofit/>
          </a:bodyPr>
          <a:lstStyle>
            <a:lvl1pPr marL="0" indent="0" algn="ctr">
              <a:buNone/>
              <a:defRPr sz="3600">
                <a:solidFill>
                  <a:schemeClr val="bg1"/>
                </a:solidFill>
                <a:latin typeface="+mn-lt"/>
              </a:defRPr>
            </a:lvl1pPr>
          </a:lstStyle>
          <a:p>
            <a:pPr lvl="0"/>
            <a:r>
              <a:rPr lang="en-US" dirty="0"/>
              <a:t>Sub-Heading</a:t>
            </a:r>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113312" y="5834567"/>
            <a:ext cx="2095500" cy="558800"/>
          </a:xfrm>
          <a:prstGeom prst="rect">
            <a:avLst/>
          </a:prstGeom>
        </p:spPr>
      </p:pic>
    </p:spTree>
    <p:extLst>
      <p:ext uri="{BB962C8B-B14F-4D97-AF65-F5344CB8AC3E}">
        <p14:creationId xmlns:p14="http://schemas.microsoft.com/office/powerpoint/2010/main" val="1041523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with 3 bulle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AEBD82E-F0BC-AB42-9736-66DF3CA36D1F}"/>
              </a:ext>
            </a:extLst>
          </p:cNvPr>
          <p:cNvSpPr/>
          <p:nvPr userDrawn="1"/>
        </p:nvSpPr>
        <p:spPr>
          <a:xfrm>
            <a:off x="4350658" y="748146"/>
            <a:ext cx="5366548" cy="2089626"/>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8" name="Picture Placeholder 37">
            <a:extLst>
              <a:ext uri="{FF2B5EF4-FFF2-40B4-BE49-F238E27FC236}">
                <a16:creationId xmlns:a16="http://schemas.microsoft.com/office/drawing/2014/main" id="{9664B8B6-B324-3D46-96E0-88D7AF282F56}"/>
              </a:ext>
            </a:extLst>
          </p:cNvPr>
          <p:cNvSpPr>
            <a:spLocks noGrp="1"/>
          </p:cNvSpPr>
          <p:nvPr>
            <p:ph type="pic" sz="quarter" idx="10"/>
          </p:nvPr>
        </p:nvSpPr>
        <p:spPr>
          <a:xfrm>
            <a:off x="446964" y="419100"/>
            <a:ext cx="4951120" cy="5981700"/>
          </a:xfrm>
          <a:custGeom>
            <a:avLst/>
            <a:gdLst>
              <a:gd name="connsiteX0" fmla="*/ 0 w 4951120"/>
              <a:gd name="connsiteY0" fmla="*/ 0 h 5981700"/>
              <a:gd name="connsiteX1" fmla="*/ 4940300 w 4951120"/>
              <a:gd name="connsiteY1" fmla="*/ 0 h 5981700"/>
              <a:gd name="connsiteX2" fmla="*/ 4951120 w 4951120"/>
              <a:gd name="connsiteY2" fmla="*/ 325784 h 5981700"/>
              <a:gd name="connsiteX3" fmla="*/ 3903694 w 4951120"/>
              <a:gd name="connsiteY3" fmla="*/ 325784 h 5981700"/>
              <a:gd name="connsiteX4" fmla="*/ 3903694 w 4951120"/>
              <a:gd name="connsiteY4" fmla="*/ 2415410 h 5981700"/>
              <a:gd name="connsiteX5" fmla="*/ 4940300 w 4951120"/>
              <a:gd name="connsiteY5" fmla="*/ 2415410 h 5981700"/>
              <a:gd name="connsiteX6" fmla="*/ 4940300 w 4951120"/>
              <a:gd name="connsiteY6" fmla="*/ 5981700 h 5981700"/>
              <a:gd name="connsiteX7" fmla="*/ 0 w 4951120"/>
              <a:gd name="connsiteY7" fmla="*/ 5981700 h 598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1120" h="5981700">
                <a:moveTo>
                  <a:pt x="0" y="0"/>
                </a:moveTo>
                <a:lnTo>
                  <a:pt x="4940300" y="0"/>
                </a:lnTo>
                <a:lnTo>
                  <a:pt x="4951120" y="325784"/>
                </a:lnTo>
                <a:lnTo>
                  <a:pt x="3903694" y="325784"/>
                </a:lnTo>
                <a:lnTo>
                  <a:pt x="3903694" y="2415410"/>
                </a:lnTo>
                <a:lnTo>
                  <a:pt x="4940300" y="2415410"/>
                </a:lnTo>
                <a:lnTo>
                  <a:pt x="4940300" y="5981700"/>
                </a:lnTo>
                <a:lnTo>
                  <a:pt x="0" y="5981700"/>
                </a:lnTo>
                <a:close/>
              </a:path>
            </a:pathLst>
          </a:custGeom>
        </p:spPr>
        <p:txBody>
          <a:bodyPr wrap="square">
            <a:noAutofit/>
          </a:bodyPr>
          <a:lstStyle>
            <a:lvl1pPr marL="0" indent="0" algn="ctr">
              <a:buNone/>
              <a:defRPr sz="2000"/>
            </a:lvl1pPr>
          </a:lstStyle>
          <a:p>
            <a:endParaRPr lang="en-US" dirty="0"/>
          </a:p>
          <a:p>
            <a:endParaRPr lang="en-US" dirty="0"/>
          </a:p>
          <a:p>
            <a:r>
              <a:rPr lang="en-US" dirty="0"/>
              <a:t>Click to add a photo</a:t>
            </a:r>
          </a:p>
        </p:txBody>
      </p:sp>
      <p:sp>
        <p:nvSpPr>
          <p:cNvPr id="30" name="Text Placeholder 25">
            <a:extLst>
              <a:ext uri="{FF2B5EF4-FFF2-40B4-BE49-F238E27FC236}">
                <a16:creationId xmlns:a16="http://schemas.microsoft.com/office/drawing/2014/main" id="{00264E86-7968-674A-99D3-31FAF4C0ECAE}"/>
              </a:ext>
            </a:extLst>
          </p:cNvPr>
          <p:cNvSpPr>
            <a:spLocks noGrp="1"/>
          </p:cNvSpPr>
          <p:nvPr>
            <p:ph type="body" sz="quarter" idx="14" hasCustomPrompt="1"/>
          </p:nvPr>
        </p:nvSpPr>
        <p:spPr>
          <a:xfrm>
            <a:off x="6843009" y="3101553"/>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1" name="Text Placeholder 25">
            <a:extLst>
              <a:ext uri="{FF2B5EF4-FFF2-40B4-BE49-F238E27FC236}">
                <a16:creationId xmlns:a16="http://schemas.microsoft.com/office/drawing/2014/main" id="{0C931F30-B6FE-9943-B951-E2DED9B0D238}"/>
              </a:ext>
            </a:extLst>
          </p:cNvPr>
          <p:cNvSpPr>
            <a:spLocks noGrp="1"/>
          </p:cNvSpPr>
          <p:nvPr>
            <p:ph type="body" sz="quarter" idx="15" hasCustomPrompt="1"/>
          </p:nvPr>
        </p:nvSpPr>
        <p:spPr>
          <a:xfrm>
            <a:off x="5848098" y="3268219"/>
            <a:ext cx="685799" cy="635000"/>
          </a:xfrm>
          <a:solidFill>
            <a:srgbClr val="DD1B50"/>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32" name="Text Placeholder 25">
            <a:extLst>
              <a:ext uri="{FF2B5EF4-FFF2-40B4-BE49-F238E27FC236}">
                <a16:creationId xmlns:a16="http://schemas.microsoft.com/office/drawing/2014/main" id="{08038425-9264-1F4E-88D1-3EBC1D8EC002}"/>
              </a:ext>
            </a:extLst>
          </p:cNvPr>
          <p:cNvSpPr>
            <a:spLocks noGrp="1"/>
          </p:cNvSpPr>
          <p:nvPr>
            <p:ph type="body" sz="quarter" idx="16" hasCustomPrompt="1"/>
          </p:nvPr>
        </p:nvSpPr>
        <p:spPr>
          <a:xfrm>
            <a:off x="6843009" y="4351307"/>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Text Placeholder 25">
            <a:extLst>
              <a:ext uri="{FF2B5EF4-FFF2-40B4-BE49-F238E27FC236}">
                <a16:creationId xmlns:a16="http://schemas.microsoft.com/office/drawing/2014/main" id="{45893CFC-8396-4D40-901D-100173AF1E57}"/>
              </a:ext>
            </a:extLst>
          </p:cNvPr>
          <p:cNvSpPr>
            <a:spLocks noGrp="1"/>
          </p:cNvSpPr>
          <p:nvPr>
            <p:ph type="body" sz="quarter" idx="17" hasCustomPrompt="1"/>
          </p:nvPr>
        </p:nvSpPr>
        <p:spPr>
          <a:xfrm>
            <a:off x="5848098" y="4517973"/>
            <a:ext cx="685799" cy="635000"/>
          </a:xfrm>
          <a:solidFill>
            <a:srgbClr val="DD1B50"/>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34" name="Text Placeholder 25">
            <a:extLst>
              <a:ext uri="{FF2B5EF4-FFF2-40B4-BE49-F238E27FC236}">
                <a16:creationId xmlns:a16="http://schemas.microsoft.com/office/drawing/2014/main" id="{4D7757DD-E2E7-9040-BCA6-26552F8FD55A}"/>
              </a:ext>
            </a:extLst>
          </p:cNvPr>
          <p:cNvSpPr>
            <a:spLocks noGrp="1"/>
          </p:cNvSpPr>
          <p:nvPr>
            <p:ph type="body" sz="quarter" idx="18" hasCustomPrompt="1"/>
          </p:nvPr>
        </p:nvSpPr>
        <p:spPr>
          <a:xfrm>
            <a:off x="6804738" y="5559667"/>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5" name="Text Placeholder 25">
            <a:extLst>
              <a:ext uri="{FF2B5EF4-FFF2-40B4-BE49-F238E27FC236}">
                <a16:creationId xmlns:a16="http://schemas.microsoft.com/office/drawing/2014/main" id="{684551EA-8CF7-824A-988E-9EBE2A6FFE43}"/>
              </a:ext>
            </a:extLst>
          </p:cNvPr>
          <p:cNvSpPr>
            <a:spLocks noGrp="1"/>
          </p:cNvSpPr>
          <p:nvPr>
            <p:ph type="body" sz="quarter" idx="19" hasCustomPrompt="1"/>
          </p:nvPr>
        </p:nvSpPr>
        <p:spPr>
          <a:xfrm>
            <a:off x="5809827" y="5726333"/>
            <a:ext cx="685799" cy="635000"/>
          </a:xfrm>
          <a:solidFill>
            <a:srgbClr val="DD1B50"/>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40" name="Text Placeholder 23">
            <a:extLst>
              <a:ext uri="{FF2B5EF4-FFF2-40B4-BE49-F238E27FC236}">
                <a16:creationId xmlns:a16="http://schemas.microsoft.com/office/drawing/2014/main" id="{1D95DCFA-7244-DC46-94F1-472953A5C4BC}"/>
              </a:ext>
            </a:extLst>
          </p:cNvPr>
          <p:cNvSpPr>
            <a:spLocks noGrp="1"/>
          </p:cNvSpPr>
          <p:nvPr>
            <p:ph type="body" sz="quarter" idx="13" hasCustomPrompt="1"/>
          </p:nvPr>
        </p:nvSpPr>
        <p:spPr>
          <a:xfrm>
            <a:off x="4738255" y="987873"/>
            <a:ext cx="4563524" cy="1540320"/>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447066" y="2335033"/>
            <a:ext cx="2659582" cy="3331335"/>
          </a:xfrm>
          <a:prstGeom prst="rect">
            <a:avLst/>
          </a:prstGeom>
          <a:noFill/>
          <a:ln w="19050">
            <a:solidFill>
              <a:srgbClr val="E45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306311" y="2335033"/>
            <a:ext cx="2659582" cy="3331335"/>
          </a:xfrm>
          <a:prstGeom prst="rect">
            <a:avLst/>
          </a:prstGeom>
          <a:noFill/>
          <a:ln w="19050">
            <a:solidFill>
              <a:srgbClr val="1198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165555" y="2335033"/>
            <a:ext cx="2659582" cy="3331335"/>
          </a:xfrm>
          <a:prstGeom prst="rect">
            <a:avLst/>
          </a:prstGeom>
          <a:noFill/>
          <a:ln w="19050">
            <a:solidFill>
              <a:srgbClr val="9A2E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024798" y="2335033"/>
            <a:ext cx="2659582" cy="3331335"/>
          </a:xfrm>
          <a:prstGeom prst="rect">
            <a:avLst/>
          </a:prstGeom>
          <a:noFill/>
          <a:ln w="19050">
            <a:solidFill>
              <a:srgbClr val="F5B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892881" y="5378747"/>
            <a:ext cx="1811454" cy="829708"/>
          </a:xfrm>
          <a:prstGeom prst="roundRect">
            <a:avLst/>
          </a:prstGeom>
          <a:solidFill>
            <a:srgbClr val="E45E32"/>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211017"/>
            <a:ext cx="11222614" cy="836066"/>
          </a:xfrm>
          <a:noFill/>
        </p:spPr>
        <p:txBody>
          <a:bodyPr>
            <a:normAutofit/>
          </a:bodyPr>
          <a:lstStyle>
            <a:lvl1pPr marL="0" indent="0" algn="ctr">
              <a:buNone/>
              <a:defRPr sz="3600" b="1">
                <a:solidFill>
                  <a:srgbClr val="003841"/>
                </a:solidFill>
                <a:latin typeface="+mn-lt"/>
              </a:defRPr>
            </a:lvl1pPr>
          </a:lstStyle>
          <a:p>
            <a:pPr lvl="0"/>
            <a:r>
              <a:rPr lang="en-US" dirty="0"/>
              <a:t>TITLE</a:t>
            </a:r>
          </a:p>
        </p:txBody>
      </p:sp>
      <p:sp>
        <p:nvSpPr>
          <p:cNvPr id="53" name="Text Placeholder 25"/>
          <p:cNvSpPr>
            <a:spLocks noGrp="1"/>
          </p:cNvSpPr>
          <p:nvPr>
            <p:ph type="body" sz="quarter" idx="14" hasCustomPrompt="1"/>
          </p:nvPr>
        </p:nvSpPr>
        <p:spPr>
          <a:xfrm>
            <a:off x="447067" y="1047083"/>
            <a:ext cx="11222614" cy="900332"/>
          </a:xfrm>
          <a:noFill/>
        </p:spPr>
        <p:txBody>
          <a:bodyPr>
            <a:noAutofit/>
          </a:bodyPr>
          <a:lstStyle>
            <a:lvl1pPr marL="0" indent="0" algn="ctr">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54" name="Text Placeholder 25"/>
          <p:cNvSpPr>
            <a:spLocks noGrp="1"/>
          </p:cNvSpPr>
          <p:nvPr>
            <p:ph type="body" sz="quarter" idx="15" hasCustomPrompt="1"/>
          </p:nvPr>
        </p:nvSpPr>
        <p:spPr>
          <a:xfrm>
            <a:off x="461765" y="5387782"/>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5" name="Text Placeholder 25"/>
          <p:cNvSpPr>
            <a:spLocks noGrp="1"/>
          </p:cNvSpPr>
          <p:nvPr>
            <p:ph type="body" sz="quarter" idx="16" hasCustomPrompt="1"/>
          </p:nvPr>
        </p:nvSpPr>
        <p:spPr>
          <a:xfrm>
            <a:off x="461765" y="2877120"/>
            <a:ext cx="2659582" cy="716489"/>
          </a:xfrm>
          <a:noFill/>
        </p:spPr>
        <p:txBody>
          <a:bodyPr>
            <a:noAutofit/>
          </a:bodyPr>
          <a:lstStyle>
            <a:lvl1pPr marL="0" indent="0" algn="ctr">
              <a:buNone/>
              <a:defRPr sz="18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6" name="Rounded Rectangle 55"/>
          <p:cNvSpPr/>
          <p:nvPr userDrawn="1"/>
        </p:nvSpPr>
        <p:spPr>
          <a:xfrm>
            <a:off x="3733731" y="5378747"/>
            <a:ext cx="1811454" cy="829708"/>
          </a:xfrm>
          <a:prstGeom prst="roundRect">
            <a:avLst/>
          </a:prstGeom>
          <a:solidFill>
            <a:srgbClr val="1198D1"/>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5"/>
          <p:cNvSpPr>
            <a:spLocks noGrp="1"/>
          </p:cNvSpPr>
          <p:nvPr>
            <p:ph type="body" sz="quarter" idx="17" hasCustomPrompt="1"/>
          </p:nvPr>
        </p:nvSpPr>
        <p:spPr>
          <a:xfrm>
            <a:off x="3302615" y="5387782"/>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8" name="Text Placeholder 25"/>
          <p:cNvSpPr>
            <a:spLocks noGrp="1"/>
          </p:cNvSpPr>
          <p:nvPr>
            <p:ph type="body" sz="quarter" idx="18" hasCustomPrompt="1"/>
          </p:nvPr>
        </p:nvSpPr>
        <p:spPr>
          <a:xfrm>
            <a:off x="3302615" y="2877120"/>
            <a:ext cx="2659582" cy="716489"/>
          </a:xfrm>
          <a:noFill/>
        </p:spPr>
        <p:txBody>
          <a:bodyPr>
            <a:noAutofit/>
          </a:bodyPr>
          <a:lstStyle>
            <a:lvl1pPr marL="0" indent="0" algn="ctr">
              <a:buNone/>
              <a:defRPr sz="18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9" name="Rounded Rectangle 58"/>
          <p:cNvSpPr/>
          <p:nvPr userDrawn="1"/>
        </p:nvSpPr>
        <p:spPr>
          <a:xfrm>
            <a:off x="6630703" y="5378747"/>
            <a:ext cx="1811454" cy="829708"/>
          </a:xfrm>
          <a:prstGeom prst="roundRect">
            <a:avLst/>
          </a:prstGeom>
          <a:solidFill>
            <a:srgbClr val="9A2E90"/>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25"/>
          <p:cNvSpPr>
            <a:spLocks noGrp="1"/>
          </p:cNvSpPr>
          <p:nvPr>
            <p:ph type="body" sz="quarter" idx="19" hasCustomPrompt="1"/>
          </p:nvPr>
        </p:nvSpPr>
        <p:spPr>
          <a:xfrm>
            <a:off x="6199587" y="5387782"/>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1" name="Text Placeholder 25"/>
          <p:cNvSpPr>
            <a:spLocks noGrp="1"/>
          </p:cNvSpPr>
          <p:nvPr>
            <p:ph type="body" sz="quarter" idx="20" hasCustomPrompt="1"/>
          </p:nvPr>
        </p:nvSpPr>
        <p:spPr>
          <a:xfrm>
            <a:off x="6199587" y="2877120"/>
            <a:ext cx="2659582" cy="716489"/>
          </a:xfrm>
          <a:noFill/>
        </p:spPr>
        <p:txBody>
          <a:bodyPr>
            <a:noAutofit/>
          </a:bodyPr>
          <a:lstStyle>
            <a:lvl1pPr marL="0" indent="0" algn="ctr">
              <a:buNone/>
              <a:defRPr sz="18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62" name="Rounded Rectangle 61"/>
          <p:cNvSpPr/>
          <p:nvPr userDrawn="1"/>
        </p:nvSpPr>
        <p:spPr>
          <a:xfrm>
            <a:off x="9467167" y="5378747"/>
            <a:ext cx="1811454" cy="829708"/>
          </a:xfrm>
          <a:prstGeom prst="roundRect">
            <a:avLst/>
          </a:prstGeom>
          <a:solidFill>
            <a:srgbClr val="F5B020"/>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25"/>
          <p:cNvSpPr>
            <a:spLocks noGrp="1"/>
          </p:cNvSpPr>
          <p:nvPr>
            <p:ph type="body" sz="quarter" idx="21" hasCustomPrompt="1"/>
          </p:nvPr>
        </p:nvSpPr>
        <p:spPr>
          <a:xfrm>
            <a:off x="9036051" y="5387782"/>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4" name="Text Placeholder 25"/>
          <p:cNvSpPr>
            <a:spLocks noGrp="1"/>
          </p:cNvSpPr>
          <p:nvPr>
            <p:ph type="body" sz="quarter" idx="22" hasCustomPrompt="1"/>
          </p:nvPr>
        </p:nvSpPr>
        <p:spPr>
          <a:xfrm>
            <a:off x="9036051" y="2877120"/>
            <a:ext cx="2659582" cy="716489"/>
          </a:xfrm>
          <a:noFill/>
        </p:spPr>
        <p:txBody>
          <a:bodyPr>
            <a:noAutofit/>
          </a:bodyPr>
          <a:lstStyle>
            <a:lvl1pPr marL="0" indent="0" algn="ctr">
              <a:buNone/>
              <a:defRPr sz="18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29" name="Picture 28" descr="A close up of a sign&#10;&#10;Description automatically generated">
            <a:extLst>
              <a:ext uri="{FF2B5EF4-FFF2-40B4-BE49-F238E27FC236}">
                <a16:creationId xmlns:a16="http://schemas.microsoft.com/office/drawing/2014/main" id="{1DD5BB67-19D4-464E-A704-5598375375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88529" y="6271931"/>
            <a:ext cx="1539688" cy="37505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b="1">
                <a:solidFill>
                  <a:srgbClr val="003841"/>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8" name="Picture 7" descr="A close up of a sign&#10;&#10;Description automatically generated">
            <a:extLst>
              <a:ext uri="{FF2B5EF4-FFF2-40B4-BE49-F238E27FC236}">
                <a16:creationId xmlns:a16="http://schemas.microsoft.com/office/drawing/2014/main" id="{7B04A69D-E8D7-C346-9FB0-BC70B601A3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26479" y="6149728"/>
            <a:ext cx="1539688" cy="37505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with photo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573972"/>
            <a:ext cx="3657600" cy="3966192"/>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7" name="Rectangle 6">
            <a:extLst>
              <a:ext uri="{FF2B5EF4-FFF2-40B4-BE49-F238E27FC236}">
                <a16:creationId xmlns:a16="http://schemas.microsoft.com/office/drawing/2014/main" id="{77E5691C-2052-114E-856B-680D845C8C20}"/>
              </a:ext>
            </a:extLst>
          </p:cNvPr>
          <p:cNvSpPr/>
          <p:nvPr userDrawn="1"/>
        </p:nvSpPr>
        <p:spPr>
          <a:xfrm>
            <a:off x="10798629" y="4540164"/>
            <a:ext cx="1393371" cy="814718"/>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pic>
        <p:nvPicPr>
          <p:cNvPr id="21" name="Picture 20" descr="A close up of a sign&#10;&#10;Description automatically generated">
            <a:extLst>
              <a:ext uri="{FF2B5EF4-FFF2-40B4-BE49-F238E27FC236}">
                <a16:creationId xmlns:a16="http://schemas.microsoft.com/office/drawing/2014/main" id="{50641B7D-7439-6543-A65A-E49D8626EA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26479" y="6149728"/>
            <a:ext cx="1539688" cy="37505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with photo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687804"/>
          </a:xfrm>
          <a:prstGeom prst="rect">
            <a:avLst/>
          </a:prstGeom>
          <a:solidFill>
            <a:srgbClr val="DD1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23">
            <a:extLst>
              <a:ext uri="{FF2B5EF4-FFF2-40B4-BE49-F238E27FC236}">
                <a16:creationId xmlns:a16="http://schemas.microsoft.com/office/drawing/2014/main" id="{4C2E4610-81E2-D244-8987-5FA2ACDEDDB5}"/>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5" name="Text Placeholder 23">
            <a:extLst>
              <a:ext uri="{FF2B5EF4-FFF2-40B4-BE49-F238E27FC236}">
                <a16:creationId xmlns:a16="http://schemas.microsoft.com/office/drawing/2014/main" id="{706C063A-7C23-4A43-9162-4E4477076049}"/>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26" name="Text Placeholder 23">
            <a:extLst>
              <a:ext uri="{FF2B5EF4-FFF2-40B4-BE49-F238E27FC236}">
                <a16:creationId xmlns:a16="http://schemas.microsoft.com/office/drawing/2014/main" id="{4DC726BF-C822-2542-BFBC-F344ABCACEF1}"/>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32" name="Picture 31" descr="A close up of a sign&#10;&#10;Description automatically generated">
            <a:extLst>
              <a:ext uri="{FF2B5EF4-FFF2-40B4-BE49-F238E27FC236}">
                <a16:creationId xmlns:a16="http://schemas.microsoft.com/office/drawing/2014/main" id="{7EF35BAF-552E-1041-B6E8-F766989E80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5833" y="6185353"/>
            <a:ext cx="1539688" cy="37505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11/24/21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72" r:id="rId4"/>
    <p:sldLayoutId id="2147483665" r:id="rId5"/>
    <p:sldLayoutId id="2147483666" r:id="rId6"/>
    <p:sldLayoutId id="2147483662" r:id="rId7"/>
    <p:sldLayoutId id="2147483661" r:id="rId8"/>
    <p:sldLayoutId id="2147483667" r:id="rId9"/>
    <p:sldLayoutId id="2147483679" r:id="rId10"/>
    <p:sldLayoutId id="2147483660" r:id="rId11"/>
    <p:sldLayoutId id="2147483651" r:id="rId12"/>
    <p:sldLayoutId id="2147483652" r:id="rId13"/>
    <p:sldLayoutId id="2147483673" r:id="rId14"/>
    <p:sldLayoutId id="2147483678" r:id="rId15"/>
    <p:sldLayoutId id="2147483677" r:id="rId16"/>
    <p:sldLayoutId id="2147483670" r:id="rId17"/>
    <p:sldLayoutId id="2147483676" r:id="rId18"/>
    <p:sldLayoutId id="2147483669" r:id="rId19"/>
    <p:sldLayoutId id="2147483656" r:id="rId20"/>
    <p:sldLayoutId id="2147483657" r:id="rId21"/>
    <p:sldLayoutId id="2147483658" r:id="rId22"/>
    <p:sldLayoutId id="2147483680" r:id="rId23"/>
    <p:sldLayoutId id="2147483681"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ittechnosolutions.com/virtual-reality-entertainment-creating-a-captivating-experience/" TargetMode="External"/><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hyperlink" Target="https://visitbelfast.com/article/game-of-thrones-tours-belfast-northern-ireland/" TargetMode="External"/><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hyperlink" Target="https://madaboutravel.com/2015/03/21/ruta-por-los-escenarios-de-juego-de-tronos-en-irlanda-del-norte/" TargetMode="External"/><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discovernorthernireland.com/blog/read/2020/06/journey-of-doors-b66" TargetMode="External"/><Relationship Id="rId1" Type="http://schemas.openxmlformats.org/officeDocument/2006/relationships/slideLayout" Target="../slideLayouts/slideLayout11.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hc.unesco.org/en/list/757" TargetMode="External"/><Relationship Id="rId1" Type="http://schemas.openxmlformats.org/officeDocument/2006/relationships/slideLayout" Target="../slideLayouts/slideLayout11.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1.xml"/><Relationship Id="rId4" Type="http://schemas.openxmlformats.org/officeDocument/2006/relationships/hyperlink" Target="https://www.theguardian.com/travel/2020/jun/18/end-of-tourism-coronavirus-pandemic-travel-industry"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www.allwhitebackground.com/abba-wallpapers.html/download/44692" TargetMode="External"/><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3.xml"/><Relationship Id="rId4" Type="http://schemas.openxmlformats.org/officeDocument/2006/relationships/hyperlink" Target="https://pureadvantage.org/news/2020/07/31/regenerative-tourism-opportunity-for-tourism-recovery/"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floresypalabras.blogspot.com/2009/01/el-hombre-tranquilo.html" TargetMode="External"/><Relationship Id="rId2" Type="http://schemas.openxmlformats.org/officeDocument/2006/relationships/image" Target="../media/image33.jpeg"/><Relationship Id="rId1" Type="http://schemas.openxmlformats.org/officeDocument/2006/relationships/slideLayout" Target="../slideLayouts/slideLayout11.xml"/><Relationship Id="rId6" Type="http://schemas.openxmlformats.org/officeDocument/2006/relationships/hyperlink" Target="https://creativecommons.org/licenses/by-nc-nd/3.0/" TargetMode="External"/><Relationship Id="rId5" Type="http://schemas.openxmlformats.org/officeDocument/2006/relationships/hyperlink" Target="https://xyuandbeyond.com/what-to-see-in-cong-ireland/" TargetMode="Externa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42.svg"/></Relationships>
</file>

<file path=ppt/slides/_rels/slide2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1.xml"/><Relationship Id="rId4" Type="http://schemas.openxmlformats.org/officeDocument/2006/relationships/hyperlink" Target="https://travelbetweenthepages.com/2015/05/04/visit-westeros-this-summer/"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10.xml"/><Relationship Id="rId1" Type="http://schemas.openxmlformats.org/officeDocument/2006/relationships/video" Target="https://www.youtube.com/embed/5LHOLFeApz8?feature=oembed" TargetMode="External"/><Relationship Id="rId4" Type="http://schemas.openxmlformats.org/officeDocument/2006/relationships/hyperlink" Target="https://www.youtube.com/watch?v=5LHOLFeApz8"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s://www.whereisvilnius.com/" TargetMode="External"/><Relationship Id="rId1" Type="http://schemas.openxmlformats.org/officeDocument/2006/relationships/slideLayout" Target="../slideLayouts/slideLayout11.xml"/><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www.flickr.com/photos/rchappo2002/21723841258" TargetMode="External"/><Relationship Id="rId2" Type="http://schemas.openxmlformats.org/officeDocument/2006/relationships/image" Target="../media/image53.jpeg"/><Relationship Id="rId1" Type="http://schemas.openxmlformats.org/officeDocument/2006/relationships/slideLayout" Target="../slideLayouts/slideLayout11.xml"/><Relationship Id="rId6" Type="http://schemas.openxmlformats.org/officeDocument/2006/relationships/hyperlink" Target="https://visitsweden.com/what-to-do/culture-history-and-art/culture/music/swedish-music-phenomenon/" TargetMode="External"/><Relationship Id="rId5" Type="http://schemas.openxmlformats.org/officeDocument/2006/relationships/hyperlink" Target="https://en.wikipedia.org/wiki/One_Last_Tour" TargetMode="External"/><Relationship Id="rId4" Type="http://schemas.openxmlformats.org/officeDocument/2006/relationships/image" Target="../media/image54.jpeg"/></Relationships>
</file>

<file path=ppt/slides/_rels/slide31.xml.rels><?xml version="1.0" encoding="UTF-8" standalone="yes"?>
<Relationships xmlns="http://schemas.openxmlformats.org/package/2006/relationships"><Relationship Id="rId2" Type="http://schemas.openxmlformats.org/officeDocument/2006/relationships/hyperlink" Target="https://failtecdn.azureedge.net/failteireland/Community-Tourism-Toolkit.pdf"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s://failtecdn.azureedge.net/failteireland/Community-Tourism-Toolkit.pdf" TargetMode="Externa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hyperlink" Target="http://www.thebluediamondgallery.com/typewriter/o/opportunity.html" TargetMode="External"/><Relationship Id="rId2" Type="http://schemas.openxmlformats.org/officeDocument/2006/relationships/image" Target="../media/image58.jpeg"/><Relationship Id="rId1" Type="http://schemas.openxmlformats.org/officeDocument/2006/relationships/slideLayout" Target="../slideLayouts/slideLayout14.xml"/><Relationship Id="rId4" Type="http://schemas.openxmlformats.org/officeDocument/2006/relationships/hyperlink" Target="https://creativecommons.org/licenses/by-sa/3.0/"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popculturetourism.eu/" TargetMode="External"/><Relationship Id="rId1" Type="http://schemas.openxmlformats.org/officeDocument/2006/relationships/slideLayout" Target="../slideLayouts/slideLayout11.xml"/><Relationship Id="rId4" Type="http://schemas.openxmlformats.org/officeDocument/2006/relationships/image" Target="../media/image13.jpeg"/></Relationships>
</file>

<file path=ppt/slides/_rels/slide4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hyperlink" Target="http://www.tripadvisor.co.uk/Restaurant_Review-g186338-d6219693-Reviews-The_Fable_Bar-London_England.html" TargetMode="External"/><Relationship Id="rId2" Type="http://schemas.openxmlformats.org/officeDocument/2006/relationships/image" Target="../media/image62.jpeg"/><Relationship Id="rId1" Type="http://schemas.openxmlformats.org/officeDocument/2006/relationships/slideLayout" Target="../slideLayouts/slideLayout10.xml"/><Relationship Id="rId4" Type="http://schemas.openxmlformats.org/officeDocument/2006/relationships/hyperlink" Target="https://www.opentable.co.uk/the-fable"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expedia.com/things-to-do/james-bond-island-and-phang-nga-bay-tour-from-krabi.a738952.activity-details" TargetMode="External"/><Relationship Id="rId2" Type="http://schemas.openxmlformats.org/officeDocument/2006/relationships/image" Target="../media/image63.jpeg"/><Relationship Id="rId1" Type="http://schemas.openxmlformats.org/officeDocument/2006/relationships/slideLayout" Target="../slideLayouts/slideLayout24.xml"/><Relationship Id="rId4" Type="http://schemas.openxmlformats.org/officeDocument/2006/relationships/hyperlink" Target="https://travelbellaterra.com/five-place-in-europe-made-famous-by-popular-culture/"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png"/><Relationship Id="rId1" Type="http://schemas.openxmlformats.org/officeDocument/2006/relationships/slideLayout" Target="../slideLayouts/slideLayout11.xml"/><Relationship Id="rId4" Type="http://schemas.openxmlformats.org/officeDocument/2006/relationships/image" Target="../media/image67.png"/></Relationships>
</file>

<file path=ppt/slides/_rels/slide4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hyperlink" Target="http://www.allwhitebackground.com/brain-imagination-background.html/download/22843" TargetMode="External"/><Relationship Id="rId2" Type="http://schemas.openxmlformats.org/officeDocument/2006/relationships/image" Target="../media/image71.jpe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www.popculturetourism.eu/"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1.xml"/><Relationship Id="rId4" Type="http://schemas.openxmlformats.org/officeDocument/2006/relationships/hyperlink" Target="https://sdgs.un.org/topics/sustainable-tourism"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discovernorthernireland.com/blog/read/2020/06/journey-of-doors-b66" TargetMode="External"/><Relationship Id="rId2" Type="http://schemas.openxmlformats.org/officeDocument/2006/relationships/hyperlink" Target="https://sdgs.un.org/topics/sustainable-tourism" TargetMode="External"/><Relationship Id="rId1" Type="http://schemas.openxmlformats.org/officeDocument/2006/relationships/slideLayout" Target="../slideLayouts/slideLayout19.xml"/><Relationship Id="rId6" Type="http://schemas.openxmlformats.org/officeDocument/2006/relationships/hyperlink" Target="http://belovedbyall.com/about/" TargetMode="External"/><Relationship Id="rId5" Type="http://schemas.openxmlformats.org/officeDocument/2006/relationships/image" Target="../media/image73.png"/><Relationship Id="rId4" Type="http://schemas.openxmlformats.org/officeDocument/2006/relationships/hyperlink" Target="https://failtecdn.azureedge.net/failteireland/Community-Tourism-Toolkit.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pinterest.com/pin/448882287843366682/" TargetMode="External"/><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edgeeffects.net/environmental-themes-pop-culture/" TargetMode="External"/><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ifitshipitshere.blogspot.com/2010/04/new-underground-eco-friendly-hotel.html" TargetMode="External"/><Relationship Id="rId2" Type="http://schemas.openxmlformats.org/officeDocument/2006/relationships/image" Target="../media/image19.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ree, water, outdoor, boat&#10;&#10;Description automatically generated">
            <a:extLst>
              <a:ext uri="{FF2B5EF4-FFF2-40B4-BE49-F238E27FC236}">
                <a16:creationId xmlns:a16="http://schemas.microsoft.com/office/drawing/2014/main" id="{42EA4C02-9280-4653-ADE7-14EE69483BE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1" y="0"/>
            <a:ext cx="12192000" cy="6858000"/>
          </a:xfrm>
        </p:spPr>
      </p:pic>
      <p:sp>
        <p:nvSpPr>
          <p:cNvPr id="2" name="Text Placeholder 1">
            <a:extLst>
              <a:ext uri="{FF2B5EF4-FFF2-40B4-BE49-F238E27FC236}">
                <a16:creationId xmlns:a16="http://schemas.microsoft.com/office/drawing/2014/main" id="{B629D804-B772-004C-8CEE-AE54F567FE99}"/>
              </a:ext>
            </a:extLst>
          </p:cNvPr>
          <p:cNvSpPr>
            <a:spLocks noGrp="1"/>
          </p:cNvSpPr>
          <p:nvPr>
            <p:ph type="body" sz="quarter" idx="15"/>
          </p:nvPr>
        </p:nvSpPr>
        <p:spPr>
          <a:xfrm>
            <a:off x="-6237" y="1906515"/>
            <a:ext cx="12192000" cy="1741559"/>
          </a:xfrm>
          <a:solidFill>
            <a:srgbClr val="DD1B50"/>
          </a:solidFill>
        </p:spPr>
        <p:txBody>
          <a:bodyPr/>
          <a:lstStyle/>
          <a:p>
            <a:r>
              <a:rPr lang="sv-SE" dirty="0"/>
              <a:t>Hållbar utveckling erfarenheter och projekt
</a:t>
            </a:r>
            <a:endParaRPr lang="en-US" dirty="0"/>
          </a:p>
        </p:txBody>
      </p:sp>
      <p:pic>
        <p:nvPicPr>
          <p:cNvPr id="12" name="Picture 11" descr="A close up of a sign&#10;&#10;Description automatically generated">
            <a:extLst>
              <a:ext uri="{FF2B5EF4-FFF2-40B4-BE49-F238E27FC236}">
                <a16:creationId xmlns:a16="http://schemas.microsoft.com/office/drawing/2014/main" id="{49C8601D-6F68-5448-8C96-03634009EA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582" y="251828"/>
            <a:ext cx="4224667" cy="1079295"/>
          </a:xfrm>
          <a:prstGeom prst="rect">
            <a:avLst/>
          </a:prstGeom>
        </p:spPr>
      </p:pic>
      <p:sp>
        <p:nvSpPr>
          <p:cNvPr id="16" name="Freeform 15">
            <a:extLst>
              <a:ext uri="{FF2B5EF4-FFF2-40B4-BE49-F238E27FC236}">
                <a16:creationId xmlns:a16="http://schemas.microsoft.com/office/drawing/2014/main" id="{D164E637-29E0-DA45-8C1B-1B859734A216}"/>
              </a:ext>
            </a:extLst>
          </p:cNvPr>
          <p:cNvSpPr txBox="1">
            <a:spLocks/>
          </p:cNvSpPr>
          <p:nvPr/>
        </p:nvSpPr>
        <p:spPr>
          <a:xfrm>
            <a:off x="-6237" y="0"/>
            <a:ext cx="12198238" cy="6858000"/>
          </a:xfrm>
          <a:custGeom>
            <a:avLst/>
            <a:gdLst>
              <a:gd name="connsiteX0" fmla="*/ 0 w 12198238"/>
              <a:gd name="connsiteY0" fmla="*/ 0 h 6858000"/>
              <a:gd name="connsiteX1" fmla="*/ 10775837 w 12198238"/>
              <a:gd name="connsiteY1" fmla="*/ 0 h 6858000"/>
              <a:gd name="connsiteX2" fmla="*/ 10775837 w 12198238"/>
              <a:gd name="connsiteY2" fmla="*/ 4545105 h 6858000"/>
              <a:gd name="connsiteX3" fmla="*/ 12198237 w 12198238"/>
              <a:gd name="connsiteY3" fmla="*/ 4545105 h 6858000"/>
              <a:gd name="connsiteX4" fmla="*/ 12198237 w 12198238"/>
              <a:gd name="connsiteY4" fmla="*/ 0 h 6858000"/>
              <a:gd name="connsiteX5" fmla="*/ 12198238 w 12198238"/>
              <a:gd name="connsiteY5" fmla="*/ 0 h 6858000"/>
              <a:gd name="connsiteX6" fmla="*/ 12198238 w 12198238"/>
              <a:gd name="connsiteY6" fmla="*/ 6858000 h 6858000"/>
              <a:gd name="connsiteX7" fmla="*/ 1422400 w 12198238"/>
              <a:gd name="connsiteY7" fmla="*/ 6858000 h 6858000"/>
              <a:gd name="connsiteX8" fmla="*/ 1422400 w 12198238"/>
              <a:gd name="connsiteY8" fmla="*/ 3337560 h 6858000"/>
              <a:gd name="connsiteX9" fmla="*/ 0 w 12198238"/>
              <a:gd name="connsiteY9" fmla="*/ 3337560 h 6858000"/>
              <a:gd name="connsiteX10" fmla="*/ 0 w 12198238"/>
              <a:gd name="connsiteY10" fmla="*/ 2787085 h 6858000"/>
              <a:gd name="connsiteX11" fmla="*/ 1422400 w 12198238"/>
              <a:gd name="connsiteY11" fmla="*/ 2787085 h 6858000"/>
              <a:gd name="connsiteX12" fmla="*/ 1422400 w 12198238"/>
              <a:gd name="connsiteY12" fmla="*/ 1263084 h 6858000"/>
              <a:gd name="connsiteX13" fmla="*/ 0 w 12198238"/>
              <a:gd name="connsiteY13" fmla="*/ 12630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8238" h="6858000">
                <a:moveTo>
                  <a:pt x="0" y="0"/>
                </a:moveTo>
                <a:lnTo>
                  <a:pt x="10775837" y="0"/>
                </a:lnTo>
                <a:lnTo>
                  <a:pt x="10775837" y="4545105"/>
                </a:lnTo>
                <a:lnTo>
                  <a:pt x="12198237" y="4545105"/>
                </a:lnTo>
                <a:lnTo>
                  <a:pt x="12198237" y="0"/>
                </a:lnTo>
                <a:lnTo>
                  <a:pt x="12198238" y="0"/>
                </a:lnTo>
                <a:lnTo>
                  <a:pt x="12198238" y="6858000"/>
                </a:lnTo>
                <a:lnTo>
                  <a:pt x="1422400" y="6858000"/>
                </a:lnTo>
                <a:lnTo>
                  <a:pt x="1422400" y="3337560"/>
                </a:lnTo>
                <a:lnTo>
                  <a:pt x="0" y="3337560"/>
                </a:lnTo>
                <a:lnTo>
                  <a:pt x="0" y="2787085"/>
                </a:lnTo>
                <a:lnTo>
                  <a:pt x="1422400" y="2787085"/>
                </a:lnTo>
                <a:lnTo>
                  <a:pt x="1422400" y="1263084"/>
                </a:lnTo>
                <a:lnTo>
                  <a:pt x="0" y="1263084"/>
                </a:lnTo>
                <a:close/>
              </a:path>
            </a:pathLst>
          </a:custGeom>
          <a:ln>
            <a:noFill/>
          </a:ln>
        </p:spPr>
        <p:txBody>
          <a:bodyPr vert="horz" wrap="square" lIns="91440" tIns="45720" rIns="91440" bIns="45720" rtlCol="0" anchor="t">
            <a:noAutofit/>
          </a:bodyPr>
          <a:lstStyle>
            <a:defPPr>
              <a:defRPr lang="en-US"/>
            </a:defPPr>
            <a:lvl1pPr marL="0" indent="0" algn="ctr" defTabSz="914400" rtl="0" eaLnBrk="1" latinLnBrk="0" hangingPunct="1">
              <a:buNone/>
              <a:defRPr sz="1800" i="1" kern="1200" baseline="0">
                <a:solidFill>
                  <a:srgbClr val="142D5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a:p>
            <a:endParaRPr lang="en-US" dirty="0"/>
          </a:p>
          <a:p>
            <a:endParaRPr lang="en-US" dirty="0"/>
          </a:p>
          <a:p>
            <a:endParaRPr lang="en-US" dirty="0"/>
          </a:p>
          <a:p>
            <a:endParaRPr lang="en-US" dirty="0"/>
          </a:p>
          <a:p>
            <a:endParaRPr lang="en-US" dirty="0"/>
          </a:p>
        </p:txBody>
      </p:sp>
      <p:sp>
        <p:nvSpPr>
          <p:cNvPr id="10" name="TextBox 9">
            <a:extLst>
              <a:ext uri="{FF2B5EF4-FFF2-40B4-BE49-F238E27FC236}">
                <a16:creationId xmlns:a16="http://schemas.microsoft.com/office/drawing/2014/main" id="{F5CB7380-D4F9-4DA1-94B5-C7481C77ECA0}"/>
              </a:ext>
            </a:extLst>
          </p:cNvPr>
          <p:cNvSpPr txBox="1"/>
          <p:nvPr/>
        </p:nvSpPr>
        <p:spPr>
          <a:xfrm>
            <a:off x="9820275" y="5981700"/>
            <a:ext cx="2162175" cy="1200329"/>
          </a:xfrm>
          <a:prstGeom prst="rect">
            <a:avLst/>
          </a:prstGeom>
          <a:noFill/>
        </p:spPr>
        <p:txBody>
          <a:bodyPr wrap="square" rtlCol="0">
            <a:spAutoFit/>
          </a:bodyPr>
          <a:lstStyle/>
          <a:p>
            <a:pPr algn="r"/>
            <a:r>
              <a:rPr lang="en-IE" sz="3600" b="1">
                <a:solidFill>
                  <a:schemeClr val="bg1"/>
                </a:solidFill>
              </a:rPr>
              <a:t>Modul 6
</a:t>
            </a:r>
            <a:endParaRPr lang="en-IE" sz="3600" b="1" dirty="0">
              <a:solidFill>
                <a:schemeClr val="bg1"/>
              </a:solidFill>
            </a:endParaRPr>
          </a:p>
        </p:txBody>
      </p:sp>
    </p:spTree>
    <p:extLst>
      <p:ext uri="{BB962C8B-B14F-4D97-AF65-F5344CB8AC3E}">
        <p14:creationId xmlns:p14="http://schemas.microsoft.com/office/powerpoint/2010/main" val="1183231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taking a picture of a city with a camera&#10;&#10;Description automatically generated with medium confidence">
            <a:extLst>
              <a:ext uri="{FF2B5EF4-FFF2-40B4-BE49-F238E27FC236}">
                <a16:creationId xmlns:a16="http://schemas.microsoft.com/office/drawing/2014/main" id="{6D06E69D-8200-4D7A-A2F0-65EDEB31C55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3" name="Text Placeholder 2">
            <a:extLst>
              <a:ext uri="{FF2B5EF4-FFF2-40B4-BE49-F238E27FC236}">
                <a16:creationId xmlns:a16="http://schemas.microsoft.com/office/drawing/2014/main" id="{B36877BF-4A83-4CB4-A587-69271F12734A}"/>
              </a:ext>
            </a:extLst>
          </p:cNvPr>
          <p:cNvSpPr>
            <a:spLocks noGrp="1"/>
          </p:cNvSpPr>
          <p:nvPr>
            <p:ph type="body" sz="quarter" idx="14"/>
          </p:nvPr>
        </p:nvSpPr>
        <p:spPr>
          <a:xfrm>
            <a:off x="6618795" y="3585719"/>
            <a:ext cx="5486399" cy="2768574"/>
          </a:xfrm>
        </p:spPr>
        <p:txBody>
          <a:bodyPr/>
          <a:lstStyle/>
          <a:p>
            <a:endParaRPr lang="sv-SE" dirty="0"/>
          </a:p>
          <a:p>
            <a:r>
              <a:rPr lang="sv-SE" sz="2300" dirty="0"/>
              <a:t>Att omfamna förändring är nyckeln till att upprätthålla din verksamhet men också affärstillväxt. När du ändrar dig och agerar snabbt kan du snabbt bli marknadsledande, men om du förblir stilla och inte förändras och anpassar dig till situationen kan du möta utrotning. Hur kan du se till att din popkulturturismverksamhet inte är ett svar på en kortsiktig möjlighet utan en hållbar affärsmodell?  Att omfamna förändringar (och särskilt teknik) är nyckeln.</a:t>
            </a:r>
            <a:r>
              <a:rPr lang="sv-SE" dirty="0"/>
              <a:t>
</a:t>
            </a:r>
            <a:endParaRPr lang="en-IE" dirty="0"/>
          </a:p>
        </p:txBody>
      </p:sp>
      <p:sp>
        <p:nvSpPr>
          <p:cNvPr id="4" name="Text Placeholder 3">
            <a:extLst>
              <a:ext uri="{FF2B5EF4-FFF2-40B4-BE49-F238E27FC236}">
                <a16:creationId xmlns:a16="http://schemas.microsoft.com/office/drawing/2014/main" id="{7843D4B8-27F5-4DE0-90C8-54B9AC167A9B}"/>
              </a:ext>
            </a:extLst>
          </p:cNvPr>
          <p:cNvSpPr>
            <a:spLocks noGrp="1"/>
          </p:cNvSpPr>
          <p:nvPr>
            <p:ph type="body" sz="quarter" idx="15"/>
          </p:nvPr>
        </p:nvSpPr>
        <p:spPr/>
        <p:txBody>
          <a:bodyPr/>
          <a:lstStyle/>
          <a:p>
            <a:r>
              <a:rPr lang="en-IE" dirty="0"/>
              <a:t>2</a:t>
            </a:r>
          </a:p>
        </p:txBody>
      </p:sp>
      <p:sp>
        <p:nvSpPr>
          <p:cNvPr id="5" name="Text Placeholder 4">
            <a:extLst>
              <a:ext uri="{FF2B5EF4-FFF2-40B4-BE49-F238E27FC236}">
                <a16:creationId xmlns:a16="http://schemas.microsoft.com/office/drawing/2014/main" id="{D6689A03-C180-420A-AAAD-ED7CFD568B8F}"/>
              </a:ext>
            </a:extLst>
          </p:cNvPr>
          <p:cNvSpPr>
            <a:spLocks noGrp="1"/>
          </p:cNvSpPr>
          <p:nvPr>
            <p:ph type="body" sz="quarter" idx="13"/>
          </p:nvPr>
        </p:nvSpPr>
        <p:spPr>
          <a:xfrm>
            <a:off x="4738254" y="851257"/>
            <a:ext cx="4816712" cy="1849348"/>
          </a:xfrm>
        </p:spPr>
        <p:txBody>
          <a:bodyPr>
            <a:normAutofit fontScale="85000" lnSpcReduction="10000"/>
          </a:bodyPr>
          <a:lstStyle/>
          <a:p>
            <a:r>
              <a:rPr lang="sv-SE" dirty="0"/>
              <a:t>OMFAMNA FÖRÄNDRING, ÄVEN OM DET ÄR SKRÄMMANDE OCH OKÄNT
</a:t>
            </a:r>
            <a:endParaRPr lang="en-IE" dirty="0"/>
          </a:p>
        </p:txBody>
      </p:sp>
      <p:sp>
        <p:nvSpPr>
          <p:cNvPr id="10" name="TextBox 9">
            <a:extLst>
              <a:ext uri="{FF2B5EF4-FFF2-40B4-BE49-F238E27FC236}">
                <a16:creationId xmlns:a16="http://schemas.microsoft.com/office/drawing/2014/main" id="{0A51322D-5CC3-429B-8FFB-F7C8E14273AD}"/>
              </a:ext>
            </a:extLst>
          </p:cNvPr>
          <p:cNvSpPr txBox="1"/>
          <p:nvPr/>
        </p:nvSpPr>
        <p:spPr>
          <a:xfrm>
            <a:off x="86806" y="5324475"/>
            <a:ext cx="5486399" cy="830997"/>
          </a:xfrm>
          <a:prstGeom prst="rect">
            <a:avLst/>
          </a:prstGeom>
          <a:solidFill>
            <a:srgbClr val="DD1B50"/>
          </a:solidFill>
        </p:spPr>
        <p:txBody>
          <a:bodyPr wrap="square" rtlCol="0">
            <a:spAutoFit/>
          </a:bodyPr>
          <a:lstStyle/>
          <a:p>
            <a:r>
              <a:rPr lang="sv-SE" sz="2400" dirty="0">
                <a:solidFill>
                  <a:schemeClr val="bg1"/>
                </a:solidFill>
              </a:rPr>
              <a:t>I modul 2 lärde vi oss om kraften och potentialen i futuristisk VR-turism..</a:t>
            </a:r>
            <a:endParaRPr lang="en-IE" sz="2400" dirty="0">
              <a:solidFill>
                <a:schemeClr val="bg1"/>
              </a:solidFill>
            </a:endParaRPr>
          </a:p>
        </p:txBody>
      </p:sp>
    </p:spTree>
    <p:extLst>
      <p:ext uri="{BB962C8B-B14F-4D97-AF65-F5344CB8AC3E}">
        <p14:creationId xmlns:p14="http://schemas.microsoft.com/office/powerpoint/2010/main" val="3930217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and person riding bikes&#10;&#10;Description automatically generated with low confidence">
            <a:extLst>
              <a:ext uri="{FF2B5EF4-FFF2-40B4-BE49-F238E27FC236}">
                <a16:creationId xmlns:a16="http://schemas.microsoft.com/office/drawing/2014/main" id="{D714F258-095C-4E61-BB80-32C76083772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3" name="Text Placeholder 2">
            <a:extLst>
              <a:ext uri="{FF2B5EF4-FFF2-40B4-BE49-F238E27FC236}">
                <a16:creationId xmlns:a16="http://schemas.microsoft.com/office/drawing/2014/main" id="{B36877BF-4A83-4CB4-A587-69271F12734A}"/>
              </a:ext>
            </a:extLst>
          </p:cNvPr>
          <p:cNvSpPr>
            <a:spLocks noGrp="1"/>
          </p:cNvSpPr>
          <p:nvPr>
            <p:ph type="body" sz="quarter" idx="14"/>
          </p:nvPr>
        </p:nvSpPr>
        <p:spPr>
          <a:xfrm>
            <a:off x="6793918" y="3409950"/>
            <a:ext cx="5064739" cy="2768574"/>
          </a:xfrm>
        </p:spPr>
        <p:txBody>
          <a:bodyPr/>
          <a:lstStyle/>
          <a:p>
            <a:r>
              <a:rPr lang="sv-SE" dirty="0"/>
              <a:t>Tid och hastighet är en nyckelfaktor i popkulturturism eftersom vi ofta ser destinationer bli populära över natten. Snabbhet är också en faktor för hållbarhet. Om du inte får rätt timing kan du potentiellt förlora på möjligheten att positionera ditt företag som marknadsledare
</a:t>
            </a:r>
            <a:endParaRPr lang="en-IE" dirty="0"/>
          </a:p>
        </p:txBody>
      </p:sp>
      <p:sp>
        <p:nvSpPr>
          <p:cNvPr id="4" name="Text Placeholder 3">
            <a:extLst>
              <a:ext uri="{FF2B5EF4-FFF2-40B4-BE49-F238E27FC236}">
                <a16:creationId xmlns:a16="http://schemas.microsoft.com/office/drawing/2014/main" id="{7843D4B8-27F5-4DE0-90C8-54B9AC167A9B}"/>
              </a:ext>
            </a:extLst>
          </p:cNvPr>
          <p:cNvSpPr>
            <a:spLocks noGrp="1"/>
          </p:cNvSpPr>
          <p:nvPr>
            <p:ph type="body" sz="quarter" idx="15"/>
          </p:nvPr>
        </p:nvSpPr>
        <p:spPr/>
        <p:txBody>
          <a:bodyPr/>
          <a:lstStyle/>
          <a:p>
            <a:r>
              <a:rPr lang="en-IE" dirty="0"/>
              <a:t>3</a:t>
            </a:r>
          </a:p>
        </p:txBody>
      </p:sp>
      <p:sp>
        <p:nvSpPr>
          <p:cNvPr id="5" name="Text Placeholder 4">
            <a:extLst>
              <a:ext uri="{FF2B5EF4-FFF2-40B4-BE49-F238E27FC236}">
                <a16:creationId xmlns:a16="http://schemas.microsoft.com/office/drawing/2014/main" id="{D6689A03-C180-420A-AAAD-ED7CFD568B8F}"/>
              </a:ext>
            </a:extLst>
          </p:cNvPr>
          <p:cNvSpPr>
            <a:spLocks noGrp="1"/>
          </p:cNvSpPr>
          <p:nvPr>
            <p:ph type="body" sz="quarter" idx="13"/>
          </p:nvPr>
        </p:nvSpPr>
        <p:spPr>
          <a:xfrm>
            <a:off x="4738254" y="1327450"/>
            <a:ext cx="4816712" cy="1849348"/>
          </a:xfrm>
        </p:spPr>
        <p:txBody>
          <a:bodyPr>
            <a:normAutofit/>
          </a:bodyPr>
          <a:lstStyle/>
          <a:p>
            <a:r>
              <a:rPr lang="en-IE" dirty="0"/>
              <a:t>TIMING ÄR ALLT
</a:t>
            </a:r>
          </a:p>
        </p:txBody>
      </p:sp>
      <p:sp>
        <p:nvSpPr>
          <p:cNvPr id="10" name="TextBox 9">
            <a:extLst>
              <a:ext uri="{FF2B5EF4-FFF2-40B4-BE49-F238E27FC236}">
                <a16:creationId xmlns:a16="http://schemas.microsoft.com/office/drawing/2014/main" id="{0A51322D-5CC3-429B-8FFB-F7C8E14273AD}"/>
              </a:ext>
            </a:extLst>
          </p:cNvPr>
          <p:cNvSpPr txBox="1"/>
          <p:nvPr/>
        </p:nvSpPr>
        <p:spPr>
          <a:xfrm>
            <a:off x="0" y="4526967"/>
            <a:ext cx="5486399" cy="2031325"/>
          </a:xfrm>
          <a:prstGeom prst="rect">
            <a:avLst/>
          </a:prstGeom>
          <a:solidFill>
            <a:srgbClr val="DD1B50"/>
          </a:solidFill>
        </p:spPr>
        <p:txBody>
          <a:bodyPr wrap="square" rtlCol="0">
            <a:spAutoFit/>
          </a:bodyPr>
          <a:lstStyle/>
          <a:p>
            <a:r>
              <a:rPr lang="sv-SE" dirty="0">
                <a:solidFill>
                  <a:schemeClr val="bg1"/>
                </a:solidFill>
              </a:rPr>
              <a:t>För att verkligen dra nytta av framtida popkulturturism måste du vara redo att lansera ditt företag / upplevelse snart eller strax efter att showen har sänts.. Detta innebär att hålla sig i linje med popkulturmöjligheter i din region. Obs – se våra insikter om www.popculturetourism.eu 
</a:t>
            </a:r>
            <a:endParaRPr lang="en-IE" dirty="0">
              <a:solidFill>
                <a:schemeClr val="bg1"/>
              </a:solidFill>
            </a:endParaRPr>
          </a:p>
        </p:txBody>
      </p:sp>
    </p:spTree>
    <p:extLst>
      <p:ext uri="{BB962C8B-B14F-4D97-AF65-F5344CB8AC3E}">
        <p14:creationId xmlns:p14="http://schemas.microsoft.com/office/powerpoint/2010/main" val="2170624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ap&#10;&#10;Description automatically generated">
            <a:extLst>
              <a:ext uri="{FF2B5EF4-FFF2-40B4-BE49-F238E27FC236}">
                <a16:creationId xmlns:a16="http://schemas.microsoft.com/office/drawing/2014/main" id="{462D70A1-89B7-4E2F-AE24-080DD987E0C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a:xfrm>
            <a:off x="447675" y="428625"/>
            <a:ext cx="4949825" cy="5981700"/>
          </a:xfrm>
        </p:spPr>
      </p:pic>
      <p:sp>
        <p:nvSpPr>
          <p:cNvPr id="3" name="Text Placeholder 2">
            <a:extLst>
              <a:ext uri="{FF2B5EF4-FFF2-40B4-BE49-F238E27FC236}">
                <a16:creationId xmlns:a16="http://schemas.microsoft.com/office/drawing/2014/main" id="{B36877BF-4A83-4CB4-A587-69271F12734A}"/>
              </a:ext>
            </a:extLst>
          </p:cNvPr>
          <p:cNvSpPr>
            <a:spLocks noGrp="1"/>
          </p:cNvSpPr>
          <p:nvPr>
            <p:ph type="body" sz="quarter" idx="14"/>
          </p:nvPr>
        </p:nvSpPr>
        <p:spPr>
          <a:xfrm>
            <a:off x="6584382" y="3268219"/>
            <a:ext cx="5607618" cy="2768574"/>
          </a:xfrm>
        </p:spPr>
        <p:txBody>
          <a:bodyPr/>
          <a:lstStyle/>
          <a:p>
            <a:r>
              <a:rPr lang="sv-SE" dirty="0"/>
              <a:t>Turismutveckling handlar inte längre om att ett företag levererar värde till varje kund på varje plats; Det handlar om att vara en del av ett ekosystem. Inom popkulturturismen finns det stora samarbetsmöjligheter för boendeleverantörer, reseguider och aktivitetsleverantörer att samarbeta och paketera sina erbjudanden snarare än att konkurrera.. 
</a:t>
            </a:r>
            <a:endParaRPr lang="en-IE" dirty="0"/>
          </a:p>
        </p:txBody>
      </p:sp>
      <p:sp>
        <p:nvSpPr>
          <p:cNvPr id="4" name="Text Placeholder 3">
            <a:extLst>
              <a:ext uri="{FF2B5EF4-FFF2-40B4-BE49-F238E27FC236}">
                <a16:creationId xmlns:a16="http://schemas.microsoft.com/office/drawing/2014/main" id="{7843D4B8-27F5-4DE0-90C8-54B9AC167A9B}"/>
              </a:ext>
            </a:extLst>
          </p:cNvPr>
          <p:cNvSpPr>
            <a:spLocks noGrp="1"/>
          </p:cNvSpPr>
          <p:nvPr>
            <p:ph type="body" sz="quarter" idx="15"/>
          </p:nvPr>
        </p:nvSpPr>
        <p:spPr/>
        <p:txBody>
          <a:bodyPr/>
          <a:lstStyle/>
          <a:p>
            <a:r>
              <a:rPr lang="en-IE" dirty="0"/>
              <a:t>4</a:t>
            </a:r>
          </a:p>
        </p:txBody>
      </p:sp>
      <p:sp>
        <p:nvSpPr>
          <p:cNvPr id="5" name="Text Placeholder 4">
            <a:extLst>
              <a:ext uri="{FF2B5EF4-FFF2-40B4-BE49-F238E27FC236}">
                <a16:creationId xmlns:a16="http://schemas.microsoft.com/office/drawing/2014/main" id="{D6689A03-C180-420A-AAAD-ED7CFD568B8F}"/>
              </a:ext>
            </a:extLst>
          </p:cNvPr>
          <p:cNvSpPr>
            <a:spLocks noGrp="1"/>
          </p:cNvSpPr>
          <p:nvPr>
            <p:ph type="body" sz="quarter" idx="13"/>
          </p:nvPr>
        </p:nvSpPr>
        <p:spPr>
          <a:xfrm>
            <a:off x="4738254" y="851257"/>
            <a:ext cx="4816712" cy="1696000"/>
          </a:xfrm>
        </p:spPr>
        <p:txBody>
          <a:bodyPr>
            <a:normAutofit fontScale="92500"/>
          </a:bodyPr>
          <a:lstStyle/>
          <a:p>
            <a:r>
              <a:rPr lang="sv-SE" dirty="0"/>
              <a:t>BEMÄSTRA ETT OMRÅDE OCH SAMARBETA 
</a:t>
            </a:r>
            <a:endParaRPr lang="en-IE" dirty="0"/>
          </a:p>
        </p:txBody>
      </p:sp>
      <p:sp>
        <p:nvSpPr>
          <p:cNvPr id="10" name="TextBox 9">
            <a:extLst>
              <a:ext uri="{FF2B5EF4-FFF2-40B4-BE49-F238E27FC236}">
                <a16:creationId xmlns:a16="http://schemas.microsoft.com/office/drawing/2014/main" id="{0A51322D-5CC3-429B-8FFB-F7C8E14273AD}"/>
              </a:ext>
            </a:extLst>
          </p:cNvPr>
          <p:cNvSpPr txBox="1"/>
          <p:nvPr/>
        </p:nvSpPr>
        <p:spPr>
          <a:xfrm>
            <a:off x="-88315" y="5312400"/>
            <a:ext cx="5831890" cy="1477328"/>
          </a:xfrm>
          <a:prstGeom prst="rect">
            <a:avLst/>
          </a:prstGeom>
          <a:solidFill>
            <a:srgbClr val="DD1B50"/>
          </a:solidFill>
        </p:spPr>
        <p:txBody>
          <a:bodyPr wrap="square" rtlCol="0">
            <a:spAutoFit/>
          </a:bodyPr>
          <a:lstStyle/>
          <a:p>
            <a:r>
              <a:rPr lang="sv-SE" dirty="0">
                <a:solidFill>
                  <a:schemeClr val="bg1"/>
                </a:solidFill>
              </a:rPr>
              <a:t>Turism Nordirland är en vinnare när det gäller att skapa ett bestående arv.  Byrån har förhandlat fram ett licensavtal med HBO som erkänner Nordirland som officiellt Game </a:t>
            </a:r>
            <a:r>
              <a:rPr lang="sv-SE" dirty="0" err="1">
                <a:solidFill>
                  <a:schemeClr val="bg1"/>
                </a:solidFill>
              </a:rPr>
              <a:t>of</a:t>
            </a:r>
            <a:r>
              <a:rPr lang="sv-SE" dirty="0">
                <a:solidFill>
                  <a:schemeClr val="bg1"/>
                </a:solidFill>
              </a:rPr>
              <a:t> </a:t>
            </a:r>
            <a:r>
              <a:rPr lang="sv-SE" dirty="0" err="1">
                <a:solidFill>
                  <a:schemeClr val="bg1"/>
                </a:solidFill>
              </a:rPr>
              <a:t>Thrones</a:t>
            </a:r>
            <a:r>
              <a:rPr lang="sv-SE" dirty="0">
                <a:solidFill>
                  <a:schemeClr val="bg1"/>
                </a:solidFill>
              </a:rPr>
              <a:t>-territorium.  
</a:t>
            </a:r>
            <a:endParaRPr lang="en-IE" dirty="0">
              <a:solidFill>
                <a:schemeClr val="bg1"/>
              </a:solidFill>
            </a:endParaRPr>
          </a:p>
        </p:txBody>
      </p:sp>
    </p:spTree>
    <p:extLst>
      <p:ext uri="{BB962C8B-B14F-4D97-AF65-F5344CB8AC3E}">
        <p14:creationId xmlns:p14="http://schemas.microsoft.com/office/powerpoint/2010/main" val="3210520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89D1CFE-4E01-4F5F-967C-6CDEF5DA3E5C}"/>
              </a:ext>
            </a:extLst>
          </p:cNvPr>
          <p:cNvSpPr>
            <a:spLocks noGrp="1"/>
          </p:cNvSpPr>
          <p:nvPr>
            <p:ph type="body" sz="quarter" idx="13"/>
          </p:nvPr>
        </p:nvSpPr>
        <p:spPr>
          <a:xfrm>
            <a:off x="4486276" y="1819362"/>
            <a:ext cx="7356754" cy="2056664"/>
          </a:xfrm>
        </p:spPr>
        <p:txBody>
          <a:bodyPr>
            <a:noAutofit/>
          </a:bodyPr>
          <a:lstStyle/>
          <a:p>
            <a:pPr algn="just"/>
            <a:r>
              <a:rPr lang="sv-SE" sz="2200" b="0" dirty="0"/>
              <a:t>The Doors, skapad av </a:t>
            </a:r>
            <a:r>
              <a:rPr lang="sv-SE" sz="2200" b="0" dirty="0" err="1"/>
              <a:t>Tourism</a:t>
            </a:r>
            <a:r>
              <a:rPr lang="sv-SE" sz="2200" b="0" dirty="0"/>
              <a:t> NI och </a:t>
            </a:r>
            <a:r>
              <a:rPr lang="sv-SE" sz="2200" b="0" dirty="0" err="1"/>
              <a:t>Tourism</a:t>
            </a:r>
            <a:r>
              <a:rPr lang="sv-SE" sz="2200" b="0" dirty="0"/>
              <a:t> </a:t>
            </a:r>
            <a:r>
              <a:rPr lang="sv-SE" sz="2200" b="0" dirty="0" err="1"/>
              <a:t>Ireland</a:t>
            </a:r>
            <a:r>
              <a:rPr lang="sv-SE" sz="2200" b="0" dirty="0"/>
              <a:t>, snidades från träd som blåste ner i storm i januari 2016 vid Dark </a:t>
            </a:r>
            <a:r>
              <a:rPr lang="sv-SE" sz="2200" b="0" dirty="0" err="1"/>
              <a:t>Hedges</a:t>
            </a:r>
            <a:r>
              <a:rPr lang="sv-SE" sz="2200" b="0" dirty="0"/>
              <a:t> i Co Antrim - kanske den mest ikoniska Game </a:t>
            </a:r>
            <a:r>
              <a:rPr lang="sv-SE" sz="2200" b="0" dirty="0" err="1"/>
              <a:t>of</a:t>
            </a:r>
            <a:r>
              <a:rPr lang="sv-SE" sz="2200" b="0" dirty="0"/>
              <a:t> </a:t>
            </a:r>
            <a:r>
              <a:rPr lang="sv-SE" sz="2200" b="0" dirty="0" err="1"/>
              <a:t>Thrones</a:t>
            </a:r>
            <a:r>
              <a:rPr lang="sv-SE" sz="2200" b="0" dirty="0"/>
              <a:t>-inspelningsplatsen i Nordirland. Varje dörr visar ögonblick inspirerade av säsong 6 som refererar till viktiga scener och händelser från showen.
</a:t>
            </a:r>
            <a:endParaRPr lang="en-IE" sz="2200" b="0" dirty="0"/>
          </a:p>
        </p:txBody>
      </p:sp>
      <p:sp>
        <p:nvSpPr>
          <p:cNvPr id="5" name="Text Placeholder 4">
            <a:extLst>
              <a:ext uri="{FF2B5EF4-FFF2-40B4-BE49-F238E27FC236}">
                <a16:creationId xmlns:a16="http://schemas.microsoft.com/office/drawing/2014/main" id="{9A3A120F-D565-43AD-9E57-9AE22EA4E160}"/>
              </a:ext>
            </a:extLst>
          </p:cNvPr>
          <p:cNvSpPr>
            <a:spLocks noGrp="1"/>
          </p:cNvSpPr>
          <p:nvPr>
            <p:ph type="body" sz="quarter" idx="14"/>
          </p:nvPr>
        </p:nvSpPr>
        <p:spPr>
          <a:xfrm>
            <a:off x="6794150" y="4089386"/>
            <a:ext cx="5048880" cy="2164180"/>
          </a:xfrm>
        </p:spPr>
        <p:txBody>
          <a:bodyPr/>
          <a:lstStyle/>
          <a:p>
            <a:pPr algn="just"/>
            <a:r>
              <a:rPr lang="en-US" sz="2200" dirty="0" err="1"/>
              <a:t>Turister</a:t>
            </a:r>
            <a:r>
              <a:rPr lang="en-US" sz="2200" dirty="0"/>
              <a:t> </a:t>
            </a:r>
            <a:r>
              <a:rPr lang="en-US" sz="2200" dirty="0" err="1"/>
              <a:t>är</a:t>
            </a:r>
            <a:r>
              <a:rPr lang="en-US" sz="2200" dirty="0"/>
              <a:t> </a:t>
            </a:r>
            <a:r>
              <a:rPr lang="en-US" sz="2200" dirty="0" err="1"/>
              <a:t>välkomna</a:t>
            </a:r>
            <a:r>
              <a:rPr lang="en-US" sz="2200" dirty="0"/>
              <a:t> </a:t>
            </a:r>
            <a:r>
              <a:rPr lang="en-US" sz="2200" dirty="0" err="1"/>
              <a:t>att</a:t>
            </a:r>
            <a:r>
              <a:rPr lang="en-US" sz="2200" dirty="0"/>
              <a:t> </a:t>
            </a:r>
            <a:r>
              <a:rPr lang="en-US" sz="2200" dirty="0" err="1"/>
              <a:t>besöka</a:t>
            </a:r>
            <a:r>
              <a:rPr lang="en-US" sz="2200" dirty="0"/>
              <a:t> The Doors </a:t>
            </a:r>
            <a:r>
              <a:rPr lang="en-US" sz="2200" dirty="0" err="1"/>
              <a:t>på</a:t>
            </a:r>
            <a:r>
              <a:rPr lang="en-US" sz="2200" dirty="0"/>
              <a:t> 10 </a:t>
            </a:r>
            <a:r>
              <a:rPr lang="en-US" sz="2200" dirty="0" err="1"/>
              <a:t>olika</a:t>
            </a:r>
            <a:r>
              <a:rPr lang="en-US" sz="2200" dirty="0"/>
              <a:t> </a:t>
            </a:r>
            <a:r>
              <a:rPr lang="en-US" sz="2200" dirty="0" err="1"/>
              <a:t>platser</a:t>
            </a:r>
            <a:r>
              <a:rPr lang="en-US" sz="2200" dirty="0"/>
              <a:t> </a:t>
            </a:r>
            <a:r>
              <a:rPr lang="en-US" sz="2200" dirty="0" err="1"/>
              <a:t>i</a:t>
            </a:r>
            <a:r>
              <a:rPr lang="en-US" sz="2200" dirty="0"/>
              <a:t> </a:t>
            </a:r>
            <a:r>
              <a:rPr lang="en-US" sz="2200" dirty="0" err="1"/>
              <a:t>Nordirland</a:t>
            </a:r>
            <a:r>
              <a:rPr lang="en-US" sz="2200" dirty="0"/>
              <a:t>, </a:t>
            </a:r>
            <a:r>
              <a:rPr lang="sv-SE" sz="2200" dirty="0"/>
              <a:t>alla platser som dök upp under showen. </a:t>
            </a:r>
            <a:r>
              <a:rPr lang="en-US" sz="2200" dirty="0"/>
              <a:t>De </a:t>
            </a:r>
            <a:r>
              <a:rPr lang="en-US" sz="2200" dirty="0" err="1"/>
              <a:t>får</a:t>
            </a:r>
            <a:r>
              <a:rPr lang="en-US" sz="2200" dirty="0"/>
              <a:t> </a:t>
            </a:r>
            <a:r>
              <a:rPr lang="en-US" sz="2200" dirty="0" err="1"/>
              <a:t>sitt</a:t>
            </a:r>
            <a:r>
              <a:rPr lang="en-US" sz="2200" dirty="0"/>
              <a:t> Journey of Doors Passport </a:t>
            </a:r>
            <a:r>
              <a:rPr lang="en-US" sz="2200" dirty="0" err="1"/>
              <a:t>stämplat</a:t>
            </a:r>
            <a:r>
              <a:rPr lang="en-US" sz="2200" dirty="0"/>
              <a:t> </a:t>
            </a:r>
            <a:r>
              <a:rPr lang="en-US" sz="2200" dirty="0" err="1"/>
              <a:t>på</a:t>
            </a:r>
            <a:r>
              <a:rPr lang="en-US" sz="2200" dirty="0"/>
              <a:t> </a:t>
            </a:r>
            <a:r>
              <a:rPr lang="en-US" sz="2200" dirty="0" err="1"/>
              <a:t>varje</a:t>
            </a:r>
            <a:r>
              <a:rPr lang="en-US" sz="2200" dirty="0"/>
              <a:t> plats. </a:t>
            </a:r>
            <a:r>
              <a:rPr lang="en-US" sz="1600" dirty="0">
                <a:hlinkClick r:id="rId2"/>
              </a:rPr>
              <a:t>Journey of Doors - Discover Northern Ireland</a:t>
            </a:r>
            <a:endParaRPr lang="en-US" sz="2200" b="0" i="0" dirty="0">
              <a:effectLst/>
            </a:endParaRPr>
          </a:p>
          <a:p>
            <a:pPr algn="just"/>
            <a:endParaRPr lang="en-IE" sz="2200" dirty="0"/>
          </a:p>
        </p:txBody>
      </p:sp>
      <p:pic>
        <p:nvPicPr>
          <p:cNvPr id="1026" name="Picture 2" descr="2 male and 2 female visitors enjoying a cup of coffee at Mary McBride's in Cushendun, County Antrim. They are looking at the Journey of Doors passport, Door of Thrones number 8 is visible in background. Empty bottles of Bushmills Black Bush decorate the shelves.">
            <a:extLst>
              <a:ext uri="{FF2B5EF4-FFF2-40B4-BE49-F238E27FC236}">
                <a16:creationId xmlns:a16="http://schemas.microsoft.com/office/drawing/2014/main" id="{D69A9AA8-7FFF-4CE8-A618-8063CEC5CC4A}"/>
              </a:ext>
            </a:extLst>
          </p:cNvPr>
          <p:cNvPicPr>
            <a:picLocks noGrp="1" noChangeAspect="1" noChangeArrowheads="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bwMode="auto">
          <a:xfrm>
            <a:off x="446088" y="504825"/>
            <a:ext cx="3798887" cy="4222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7DFE83D9-8C51-46F0-8235-84DBB9620490}"/>
              </a:ext>
            </a:extLst>
          </p:cNvPr>
          <p:cNvPicPr>
            <a:picLocks noGrp="1" noChangeAspect="1" noChangeArrowheads="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bwMode="auto">
          <a:xfrm>
            <a:off x="4486276" y="4053840"/>
            <a:ext cx="2192023" cy="2384108"/>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3">
            <a:extLst>
              <a:ext uri="{FF2B5EF4-FFF2-40B4-BE49-F238E27FC236}">
                <a16:creationId xmlns:a16="http://schemas.microsoft.com/office/drawing/2014/main" id="{9F0CD055-BC9E-42D2-A15F-D3AA5DA90D34}"/>
              </a:ext>
            </a:extLst>
          </p:cNvPr>
          <p:cNvSpPr txBox="1">
            <a:spLocks/>
          </p:cNvSpPr>
          <p:nvPr/>
        </p:nvSpPr>
        <p:spPr>
          <a:xfrm>
            <a:off x="6873595" y="299816"/>
            <a:ext cx="5216805" cy="17915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00384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sz="3200" dirty="0">
                <a:solidFill>
                  <a:srgbClr val="DD1B50"/>
                </a:solidFill>
              </a:rPr>
              <a:t>GAME OF THRONES </a:t>
            </a:r>
          </a:p>
          <a:p>
            <a:r>
              <a:rPr lang="en-IE" sz="3200" dirty="0">
                <a:solidFill>
                  <a:srgbClr val="DD1B50"/>
                </a:solidFill>
              </a:rPr>
              <a:t>JOURNEY OF DOORS PASSPORT</a:t>
            </a:r>
          </a:p>
        </p:txBody>
      </p:sp>
    </p:spTree>
    <p:extLst>
      <p:ext uri="{BB962C8B-B14F-4D97-AF65-F5344CB8AC3E}">
        <p14:creationId xmlns:p14="http://schemas.microsoft.com/office/powerpoint/2010/main" val="2613774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1F21180-D6A7-44DE-B4F8-3EF8FBF5D3E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447675" y="419100"/>
            <a:ext cx="4949825" cy="5981700"/>
          </a:xfrm>
        </p:spPr>
      </p:pic>
      <p:sp>
        <p:nvSpPr>
          <p:cNvPr id="3" name="Text Placeholder 2">
            <a:extLst>
              <a:ext uri="{FF2B5EF4-FFF2-40B4-BE49-F238E27FC236}">
                <a16:creationId xmlns:a16="http://schemas.microsoft.com/office/drawing/2014/main" id="{B36877BF-4A83-4CB4-A587-69271F12734A}"/>
              </a:ext>
            </a:extLst>
          </p:cNvPr>
          <p:cNvSpPr>
            <a:spLocks noGrp="1"/>
          </p:cNvSpPr>
          <p:nvPr>
            <p:ph type="body" sz="quarter" idx="14"/>
          </p:nvPr>
        </p:nvSpPr>
        <p:spPr>
          <a:xfrm>
            <a:off x="6584382" y="3467156"/>
            <a:ext cx="5607618" cy="2768574"/>
          </a:xfrm>
        </p:spPr>
        <p:txBody>
          <a:bodyPr/>
          <a:lstStyle/>
          <a:p>
            <a:endParaRPr lang="sv-SE" dirty="0"/>
          </a:p>
          <a:p>
            <a:r>
              <a:rPr lang="sv-SE" dirty="0"/>
              <a:t>Turismen är ett utmärkt sätt att uppmuntra och ge tillgång till kulturella upplevelser, men den medför också utmaningar i samband med överbeläggning, kulturellt anslag och förlust av äkthet. Popkulturturismen ger pengar och arbetstillfällen till städer och regioner, men den kan också skada invånarnas dagliga liv, liksom områdets kultur och arv. Av denna anledning är det viktigt att arbeta med andra för att inte bara främja utan också skydda turisttillgångar i din region..
</a:t>
            </a:r>
            <a:endParaRPr lang="en-IE" dirty="0"/>
          </a:p>
        </p:txBody>
      </p:sp>
      <p:sp>
        <p:nvSpPr>
          <p:cNvPr id="4" name="Text Placeholder 3">
            <a:extLst>
              <a:ext uri="{FF2B5EF4-FFF2-40B4-BE49-F238E27FC236}">
                <a16:creationId xmlns:a16="http://schemas.microsoft.com/office/drawing/2014/main" id="{7843D4B8-27F5-4DE0-90C8-54B9AC167A9B}"/>
              </a:ext>
            </a:extLst>
          </p:cNvPr>
          <p:cNvSpPr>
            <a:spLocks noGrp="1"/>
          </p:cNvSpPr>
          <p:nvPr>
            <p:ph type="body" sz="quarter" idx="15"/>
          </p:nvPr>
        </p:nvSpPr>
        <p:spPr>
          <a:xfrm>
            <a:off x="5848098" y="3287269"/>
            <a:ext cx="685799" cy="635000"/>
          </a:xfrm>
        </p:spPr>
        <p:txBody>
          <a:bodyPr/>
          <a:lstStyle/>
          <a:p>
            <a:r>
              <a:rPr lang="en-IE" dirty="0"/>
              <a:t>5</a:t>
            </a:r>
          </a:p>
        </p:txBody>
      </p:sp>
      <p:sp>
        <p:nvSpPr>
          <p:cNvPr id="5" name="Text Placeholder 4">
            <a:extLst>
              <a:ext uri="{FF2B5EF4-FFF2-40B4-BE49-F238E27FC236}">
                <a16:creationId xmlns:a16="http://schemas.microsoft.com/office/drawing/2014/main" id="{D6689A03-C180-420A-AAAD-ED7CFD568B8F}"/>
              </a:ext>
            </a:extLst>
          </p:cNvPr>
          <p:cNvSpPr>
            <a:spLocks noGrp="1"/>
          </p:cNvSpPr>
          <p:nvPr>
            <p:ph type="body" sz="quarter" idx="13"/>
          </p:nvPr>
        </p:nvSpPr>
        <p:spPr>
          <a:xfrm>
            <a:off x="4433453" y="951398"/>
            <a:ext cx="5831775" cy="1849348"/>
          </a:xfrm>
        </p:spPr>
        <p:txBody>
          <a:bodyPr>
            <a:normAutofit fontScale="32500" lnSpcReduction="20000"/>
          </a:bodyPr>
          <a:lstStyle/>
          <a:p>
            <a:r>
              <a:rPr lang="sv-SE" sz="9200" dirty="0"/>
              <a:t>ARBETA MED VIKTIGA INTRESSENTER OCH PLANERARE FÖR ATT PÅ ETT ANSVARSFULLT SÄTT NYTTJA MÖJLIGHETERNA</a:t>
            </a:r>
            <a:r>
              <a:rPr lang="sv-SE" dirty="0"/>
              <a:t>
</a:t>
            </a:r>
            <a:endParaRPr lang="en-IE" dirty="0"/>
          </a:p>
        </p:txBody>
      </p:sp>
    </p:spTree>
    <p:extLst>
      <p:ext uri="{BB962C8B-B14F-4D97-AF65-F5344CB8AC3E}">
        <p14:creationId xmlns:p14="http://schemas.microsoft.com/office/powerpoint/2010/main" val="1496247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21FBC56-05DC-4278-99E6-621EB2B47822}"/>
              </a:ext>
            </a:extLst>
          </p:cNvPr>
          <p:cNvSpPr>
            <a:spLocks noGrp="1"/>
          </p:cNvSpPr>
          <p:nvPr>
            <p:ph type="body" sz="quarter" idx="13"/>
          </p:nvPr>
        </p:nvSpPr>
        <p:spPr>
          <a:xfrm>
            <a:off x="4635220" y="1508861"/>
            <a:ext cx="7442479" cy="2018692"/>
          </a:xfrm>
        </p:spPr>
        <p:txBody>
          <a:bodyPr>
            <a:normAutofit lnSpcReduction="10000"/>
          </a:bodyPr>
          <a:lstStyle/>
          <a:p>
            <a:pPr algn="just"/>
            <a:r>
              <a:rPr lang="sv-SE" sz="2400" b="0" dirty="0"/>
              <a:t>I Kerry, Irland, arbetar intressenter för att </a:t>
            </a:r>
            <a:r>
              <a:rPr lang="sv-SE" sz="2400" b="0" dirty="0" err="1"/>
              <a:t>kapilitalisera</a:t>
            </a:r>
            <a:r>
              <a:rPr lang="sv-SE" sz="2400" b="0" dirty="0"/>
              <a:t> </a:t>
            </a:r>
            <a:r>
              <a:rPr lang="sv-SE" sz="2400" b="0" dirty="0" err="1"/>
              <a:t>Skellig</a:t>
            </a:r>
            <a:r>
              <a:rPr lang="sv-SE" sz="2400" b="0" dirty="0"/>
              <a:t> Michaels STAR WARS berömmelse. Tillgång till </a:t>
            </a:r>
            <a:r>
              <a:rPr lang="sv-SE" sz="2400" b="0" dirty="0" err="1"/>
              <a:t>Skellig</a:t>
            </a:r>
            <a:r>
              <a:rPr lang="sv-SE" sz="2400" b="0" dirty="0"/>
              <a:t>-ön sker endast via en av de 15 licensierade </a:t>
            </a:r>
            <a:r>
              <a:rPr lang="sv-SE" sz="2400" b="0" dirty="0" err="1"/>
              <a:t>Skellig</a:t>
            </a:r>
            <a:r>
              <a:rPr lang="sv-SE" sz="2400" b="0" dirty="0"/>
              <a:t> Michael </a:t>
            </a:r>
            <a:r>
              <a:rPr lang="sv-SE" sz="2400" b="0" dirty="0" err="1"/>
              <a:t>Landing</a:t>
            </a:r>
            <a:r>
              <a:rPr lang="sv-SE" sz="2400" b="0" dirty="0"/>
              <a:t> Tour-båtarna som beviljas en landningsturlicens av OPW. 
</a:t>
            </a:r>
            <a:endParaRPr lang="en-IE" sz="2400" b="0" dirty="0"/>
          </a:p>
        </p:txBody>
      </p:sp>
      <p:sp>
        <p:nvSpPr>
          <p:cNvPr id="5" name="Text Placeholder 4">
            <a:extLst>
              <a:ext uri="{FF2B5EF4-FFF2-40B4-BE49-F238E27FC236}">
                <a16:creationId xmlns:a16="http://schemas.microsoft.com/office/drawing/2014/main" id="{0DD82B32-9A57-4CA2-8F74-848009617B84}"/>
              </a:ext>
            </a:extLst>
          </p:cNvPr>
          <p:cNvSpPr>
            <a:spLocks noGrp="1"/>
          </p:cNvSpPr>
          <p:nvPr>
            <p:ph type="body" sz="quarter" idx="14"/>
          </p:nvPr>
        </p:nvSpPr>
        <p:spPr>
          <a:xfrm>
            <a:off x="7686674" y="3794253"/>
            <a:ext cx="4286251" cy="2164180"/>
          </a:xfrm>
        </p:spPr>
        <p:txBody>
          <a:bodyPr/>
          <a:lstStyle/>
          <a:p>
            <a:pPr algn="just"/>
            <a:r>
              <a:rPr lang="sv-SE" dirty="0"/>
              <a:t>Dessa båtar har 12 passagerare vardera, vilket innebär att endast 180 personer får landa på ön dagligen. </a:t>
            </a:r>
            <a:r>
              <a:rPr lang="sv-SE" dirty="0" err="1"/>
              <a:t>Skellig</a:t>
            </a:r>
            <a:r>
              <a:rPr lang="sv-SE" dirty="0"/>
              <a:t> Michael skrevs in på världsarvslistan 1996 </a:t>
            </a:r>
            <a:r>
              <a:rPr lang="en-US" dirty="0"/>
              <a:t>- </a:t>
            </a:r>
            <a:r>
              <a:rPr lang="en-US" dirty="0" err="1">
                <a:hlinkClick r:id="rId2"/>
              </a:rPr>
              <a:t>Sceilg</a:t>
            </a:r>
            <a:r>
              <a:rPr lang="en-US" dirty="0">
                <a:hlinkClick r:id="rId2"/>
              </a:rPr>
              <a:t> </a:t>
            </a:r>
            <a:r>
              <a:rPr lang="en-US" dirty="0" err="1">
                <a:hlinkClick r:id="rId2"/>
              </a:rPr>
              <a:t>Mhichíl</a:t>
            </a:r>
            <a:r>
              <a:rPr lang="en-US" dirty="0">
                <a:hlinkClick r:id="rId2"/>
              </a:rPr>
              <a:t> - UNESCO World Heritage Centre</a:t>
            </a:r>
            <a:endParaRPr lang="en-IE" dirty="0"/>
          </a:p>
        </p:txBody>
      </p:sp>
      <p:sp>
        <p:nvSpPr>
          <p:cNvPr id="6" name="Text Placeholder 3">
            <a:extLst>
              <a:ext uri="{FF2B5EF4-FFF2-40B4-BE49-F238E27FC236}">
                <a16:creationId xmlns:a16="http://schemas.microsoft.com/office/drawing/2014/main" id="{7E89B02C-925A-4528-B803-38887A74F714}"/>
              </a:ext>
            </a:extLst>
          </p:cNvPr>
          <p:cNvSpPr txBox="1">
            <a:spLocks/>
          </p:cNvSpPr>
          <p:nvPr/>
        </p:nvSpPr>
        <p:spPr>
          <a:xfrm>
            <a:off x="6873595" y="80741"/>
            <a:ext cx="5385080" cy="17915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00384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SE" sz="3200" dirty="0">
                <a:solidFill>
                  <a:srgbClr val="DD1B50"/>
                </a:solidFill>
              </a:rPr>
              <a:t>HÅLLBAR POPKULTURTURISM – SKELLIG MICHAEL, IRLAND
</a:t>
            </a:r>
            <a:endParaRPr lang="en-IE" sz="3200" dirty="0">
              <a:solidFill>
                <a:srgbClr val="DD1B50"/>
              </a:solidFill>
            </a:endParaRPr>
          </a:p>
        </p:txBody>
      </p:sp>
      <p:pic>
        <p:nvPicPr>
          <p:cNvPr id="11" name="Picture Placeholder 7">
            <a:extLst>
              <a:ext uri="{FF2B5EF4-FFF2-40B4-BE49-F238E27FC236}">
                <a16:creationId xmlns:a16="http://schemas.microsoft.com/office/drawing/2014/main" id="{A2DCCF6E-C935-4D60-B5AA-529DFC53175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446088" y="523875"/>
            <a:ext cx="3798887" cy="4222750"/>
          </a:xfrm>
          <a:prstGeom prst="rect">
            <a:avLst/>
          </a:prstGeom>
        </p:spPr>
      </p:pic>
      <p:pic>
        <p:nvPicPr>
          <p:cNvPr id="14" name="Picture Placeholder 13">
            <a:extLst>
              <a:ext uri="{FF2B5EF4-FFF2-40B4-BE49-F238E27FC236}">
                <a16:creationId xmlns:a16="http://schemas.microsoft.com/office/drawing/2014/main" id="{3CA7250B-C11A-4C31-A330-D4519D441554}"/>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72549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F178B5A-8491-4454-918C-805831E498C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pic>
        <p:nvPicPr>
          <p:cNvPr id="8" name="Picture Placeholder 7">
            <a:extLst>
              <a:ext uri="{FF2B5EF4-FFF2-40B4-BE49-F238E27FC236}">
                <a16:creationId xmlns:a16="http://schemas.microsoft.com/office/drawing/2014/main" id="{FB070866-F77B-4C68-AB60-08FCBA95B9D6}"/>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221FBC56-05DC-4278-99E6-621EB2B47822}"/>
              </a:ext>
            </a:extLst>
          </p:cNvPr>
          <p:cNvSpPr>
            <a:spLocks noGrp="1"/>
          </p:cNvSpPr>
          <p:nvPr>
            <p:ph type="body" sz="quarter" idx="13"/>
          </p:nvPr>
        </p:nvSpPr>
        <p:spPr>
          <a:xfrm>
            <a:off x="4635220" y="1722221"/>
            <a:ext cx="7442479" cy="2018692"/>
          </a:xfrm>
        </p:spPr>
        <p:txBody>
          <a:bodyPr>
            <a:normAutofit lnSpcReduction="10000"/>
          </a:bodyPr>
          <a:lstStyle/>
          <a:p>
            <a:pPr algn="just"/>
            <a:r>
              <a:rPr lang="sv-SE" sz="2400" b="0" dirty="0"/>
              <a:t>För Dubrovnik är en fördubbling som </a:t>
            </a:r>
            <a:r>
              <a:rPr lang="sv-SE" sz="2400" b="0" dirty="0" err="1"/>
              <a:t>King's</a:t>
            </a:r>
            <a:r>
              <a:rPr lang="sv-SE" sz="2400" b="0" dirty="0"/>
              <a:t> </a:t>
            </a:r>
            <a:r>
              <a:rPr lang="sv-SE" sz="2400" b="0" dirty="0" err="1"/>
              <a:t>Landing</a:t>
            </a:r>
            <a:r>
              <a:rPr lang="sv-SE" sz="2400" b="0" dirty="0"/>
              <a:t> i Game </a:t>
            </a:r>
            <a:r>
              <a:rPr lang="sv-SE" sz="2400" b="0" dirty="0" err="1"/>
              <a:t>of</a:t>
            </a:r>
            <a:r>
              <a:rPr lang="sv-SE" sz="2400" b="0" dirty="0"/>
              <a:t> </a:t>
            </a:r>
            <a:r>
              <a:rPr lang="sv-SE" sz="2400" b="0" dirty="0" err="1"/>
              <a:t>Thrones</a:t>
            </a:r>
            <a:r>
              <a:rPr lang="sv-SE" sz="2400" b="0" dirty="0"/>
              <a:t> en blandad välsignelse. </a:t>
            </a:r>
            <a:r>
              <a:rPr lang="sv-SE" sz="2400" b="0" dirty="0" err="1"/>
              <a:t>Stardom</a:t>
            </a:r>
            <a:r>
              <a:rPr lang="sv-SE" sz="2400" b="0" dirty="0"/>
              <a:t> har varit en välsignelse för affärerna – men har också utlöst ett översvämmat besökande till en stad som redan kämpar med överbeläggning. 
</a:t>
            </a:r>
            <a:endParaRPr lang="en-IE" sz="2400" b="0" dirty="0"/>
          </a:p>
        </p:txBody>
      </p:sp>
      <p:sp>
        <p:nvSpPr>
          <p:cNvPr id="5" name="Text Placeholder 4">
            <a:extLst>
              <a:ext uri="{FF2B5EF4-FFF2-40B4-BE49-F238E27FC236}">
                <a16:creationId xmlns:a16="http://schemas.microsoft.com/office/drawing/2014/main" id="{0DD82B32-9A57-4CA2-8F74-848009617B84}"/>
              </a:ext>
            </a:extLst>
          </p:cNvPr>
          <p:cNvSpPr>
            <a:spLocks noGrp="1"/>
          </p:cNvSpPr>
          <p:nvPr>
            <p:ph type="body" sz="quarter" idx="14"/>
          </p:nvPr>
        </p:nvSpPr>
        <p:spPr>
          <a:xfrm>
            <a:off x="7585074" y="3532432"/>
            <a:ext cx="4286251" cy="2164180"/>
          </a:xfrm>
        </p:spPr>
        <p:txBody>
          <a:bodyPr/>
          <a:lstStyle/>
          <a:p>
            <a:pPr algn="just"/>
            <a:r>
              <a:rPr lang="sv-SE" dirty="0"/>
              <a:t>Under 2018 vidtog Dubrovniks borgmästare åtgärder och stängde 80% av souvenirstånden som täppte till stadens centrum och införde en kvot för buss- och kryssningsturister. Detta var en viktig åtgärd för att bekämpa överturism och bädda in en mer hållbar planering för framtiden.
</a:t>
            </a:r>
            <a:endParaRPr lang="en-IE" dirty="0"/>
          </a:p>
        </p:txBody>
      </p:sp>
      <p:sp>
        <p:nvSpPr>
          <p:cNvPr id="6" name="Text Placeholder 3">
            <a:extLst>
              <a:ext uri="{FF2B5EF4-FFF2-40B4-BE49-F238E27FC236}">
                <a16:creationId xmlns:a16="http://schemas.microsoft.com/office/drawing/2014/main" id="{7E89B02C-925A-4528-B803-38887A74F714}"/>
              </a:ext>
            </a:extLst>
          </p:cNvPr>
          <p:cNvSpPr txBox="1">
            <a:spLocks/>
          </p:cNvSpPr>
          <p:nvPr/>
        </p:nvSpPr>
        <p:spPr>
          <a:xfrm>
            <a:off x="6873595" y="299816"/>
            <a:ext cx="5204105" cy="17915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00384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sz="3200" dirty="0">
                <a:solidFill>
                  <a:srgbClr val="DD1B50"/>
                </a:solidFill>
              </a:rPr>
              <a:t>TA ÖVERTOURISM-ÅTGÄRDER I DUBROVNIK
</a:t>
            </a:r>
          </a:p>
        </p:txBody>
      </p:sp>
      <p:sp>
        <p:nvSpPr>
          <p:cNvPr id="9" name="TextBox 8">
            <a:extLst>
              <a:ext uri="{FF2B5EF4-FFF2-40B4-BE49-F238E27FC236}">
                <a16:creationId xmlns:a16="http://schemas.microsoft.com/office/drawing/2014/main" id="{2DF529BA-1D19-4506-A95A-BF4AEFD756A1}"/>
              </a:ext>
            </a:extLst>
          </p:cNvPr>
          <p:cNvSpPr txBox="1"/>
          <p:nvPr/>
        </p:nvSpPr>
        <p:spPr>
          <a:xfrm>
            <a:off x="2615878" y="6204030"/>
            <a:ext cx="1794076" cy="369332"/>
          </a:xfrm>
          <a:prstGeom prst="rect">
            <a:avLst/>
          </a:prstGeom>
          <a:noFill/>
        </p:spPr>
        <p:txBody>
          <a:bodyPr wrap="square" rtlCol="0">
            <a:spAutoFit/>
          </a:bodyPr>
          <a:lstStyle/>
          <a:p>
            <a:r>
              <a:rPr lang="en-IE" dirty="0">
                <a:hlinkClick r:id="rId4"/>
              </a:rPr>
              <a:t>Source</a:t>
            </a:r>
            <a:endParaRPr lang="en-IE" dirty="0"/>
          </a:p>
        </p:txBody>
      </p:sp>
    </p:spTree>
    <p:extLst>
      <p:ext uri="{BB962C8B-B14F-4D97-AF65-F5344CB8AC3E}">
        <p14:creationId xmlns:p14="http://schemas.microsoft.com/office/powerpoint/2010/main" val="487241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63C0AF-82BF-4E41-B906-B87E35F3052B}"/>
              </a:ext>
            </a:extLst>
          </p:cNvPr>
          <p:cNvSpPr>
            <a:spLocks noGrp="1"/>
          </p:cNvSpPr>
          <p:nvPr>
            <p:ph type="body" sz="quarter" idx="13"/>
          </p:nvPr>
        </p:nvSpPr>
        <p:spPr>
          <a:xfrm>
            <a:off x="388093" y="3254827"/>
            <a:ext cx="4338286" cy="2389910"/>
          </a:xfrm>
        </p:spPr>
        <p:txBody>
          <a:bodyPr>
            <a:noAutofit/>
          </a:bodyPr>
          <a:lstStyle/>
          <a:p>
            <a:r>
              <a:rPr lang="sv-SE" sz="3200" b="0" dirty="0"/>
              <a:t>AVSNITT 3: FÖRDELAR MED ATT VARA EN DEL AV ETT STARKT REGIONALT OCH HÅLLBART FRÄMJANDE AV POPKULTURTURISM
</a:t>
            </a:r>
            <a:endParaRPr lang="en-IE" sz="3200" dirty="0"/>
          </a:p>
        </p:txBody>
      </p:sp>
      <p:pic>
        <p:nvPicPr>
          <p:cNvPr id="22" name="Picture Placeholder 21">
            <a:extLst>
              <a:ext uri="{FF2B5EF4-FFF2-40B4-BE49-F238E27FC236}">
                <a16:creationId xmlns:a16="http://schemas.microsoft.com/office/drawing/2014/main" id="{012C9417-DAEE-4472-8647-F800E7D08C6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47893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ED91FC-9C66-4945-A7D8-55DAC7BEE3CC}"/>
              </a:ext>
            </a:extLst>
          </p:cNvPr>
          <p:cNvSpPr>
            <a:spLocks noGrp="1"/>
          </p:cNvSpPr>
          <p:nvPr>
            <p:ph type="body" sz="quarter" idx="13"/>
          </p:nvPr>
        </p:nvSpPr>
        <p:spPr/>
        <p:txBody>
          <a:bodyPr>
            <a:normAutofit/>
          </a:bodyPr>
          <a:lstStyle/>
          <a:p>
            <a:r>
              <a:rPr lang="sv-SE" dirty="0"/>
              <a:t>KRAFTEN I REGIONALA VARUMÄRKEN OCH KAMPANJER
</a:t>
            </a:r>
            <a:endParaRPr lang="en-IE" dirty="0"/>
          </a:p>
        </p:txBody>
      </p:sp>
      <p:sp>
        <p:nvSpPr>
          <p:cNvPr id="3" name="Text Placeholder 2">
            <a:extLst>
              <a:ext uri="{FF2B5EF4-FFF2-40B4-BE49-F238E27FC236}">
                <a16:creationId xmlns:a16="http://schemas.microsoft.com/office/drawing/2014/main" id="{84490B20-9290-42FD-B37A-85A94F70BED4}"/>
              </a:ext>
            </a:extLst>
          </p:cNvPr>
          <p:cNvSpPr>
            <a:spLocks noGrp="1"/>
          </p:cNvSpPr>
          <p:nvPr>
            <p:ph type="body" sz="quarter" idx="14"/>
          </p:nvPr>
        </p:nvSpPr>
        <p:spPr>
          <a:xfrm>
            <a:off x="497155" y="4771235"/>
            <a:ext cx="10142270" cy="469184"/>
          </a:xfrm>
        </p:spPr>
        <p:txBody>
          <a:bodyPr/>
          <a:lstStyle/>
          <a:p>
            <a:r>
              <a:rPr lang="sv-SE" dirty="0"/>
              <a:t>När utländska besökare börjar planera sitt besök tenderar de att ansluta till regionala upplevelsemärken först. När du anpassar dina erbjudanden till ditt regionala upplevelsevarumärke gör du det lättare för besökare att förstå din plats och vilken typ av upplevelse du kommer att kunna erbjuda. Den uppmärksamhet varumärket får kan börja tratta besökare mot ditt projekt. 
</a:t>
            </a:r>
            <a:endParaRPr lang="en-IE" dirty="0"/>
          </a:p>
        </p:txBody>
      </p:sp>
      <p:pic>
        <p:nvPicPr>
          <p:cNvPr id="12" name="Picture Placeholder 11">
            <a:extLst>
              <a:ext uri="{FF2B5EF4-FFF2-40B4-BE49-F238E27FC236}">
                <a16:creationId xmlns:a16="http://schemas.microsoft.com/office/drawing/2014/main" id="{3FAC318F-B4FD-4BE2-81D1-E61AC9A3D334}"/>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a:xfrm>
            <a:off x="3587750" y="-11113"/>
            <a:ext cx="8628063" cy="4540251"/>
          </a:xfrm>
        </p:spPr>
      </p:pic>
    </p:spTree>
    <p:extLst>
      <p:ext uri="{BB962C8B-B14F-4D97-AF65-F5344CB8AC3E}">
        <p14:creationId xmlns:p14="http://schemas.microsoft.com/office/powerpoint/2010/main" val="1456023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FB252E-CB67-457C-A445-01374318B835}"/>
              </a:ext>
            </a:extLst>
          </p:cNvPr>
          <p:cNvSpPr>
            <a:spLocks noGrp="1"/>
          </p:cNvSpPr>
          <p:nvPr>
            <p:ph type="body" sz="quarter" idx="13"/>
          </p:nvPr>
        </p:nvSpPr>
        <p:spPr>
          <a:xfrm>
            <a:off x="920574" y="1135625"/>
            <a:ext cx="4711930" cy="5405378"/>
          </a:xfrm>
        </p:spPr>
        <p:txBody>
          <a:bodyPr>
            <a:normAutofit lnSpcReduction="10000"/>
          </a:bodyPr>
          <a:lstStyle/>
          <a:p>
            <a:r>
              <a:rPr lang="sv-SE" i="0" dirty="0"/>
              <a:t>Destination </a:t>
            </a:r>
            <a:r>
              <a:rPr lang="sv-SE" i="0" dirty="0" err="1"/>
              <a:t>Tourism</a:t>
            </a:r>
            <a:r>
              <a:rPr lang="sv-SE" i="0" dirty="0"/>
              <a:t> </a:t>
            </a:r>
            <a:r>
              <a:rPr lang="sv-SE" i="0" dirty="0" err="1"/>
              <a:t>Branding</a:t>
            </a:r>
            <a:r>
              <a:rPr lang="sv-SE" i="0" dirty="0"/>
              <a:t> förmedlar löftet om en minnesvärd reseupplevelse som är unikt förknippad med destinationen, det tjänar också till att konsolidera och förstärka minnet av behagliga minnen av destinationsupplevelsen 
</a:t>
            </a:r>
            <a:r>
              <a:rPr lang="en-US" sz="1500" i="0" dirty="0">
                <a:effectLst/>
              </a:rPr>
              <a:t>– Ritchie and Ritchie 1998</a:t>
            </a:r>
          </a:p>
          <a:p>
            <a:br>
              <a:rPr lang="en-US" b="0" i="0" dirty="0">
                <a:solidFill>
                  <a:srgbClr val="000000"/>
                </a:solidFill>
                <a:effectLst/>
              </a:rPr>
            </a:br>
            <a:endParaRPr lang="en-IE" dirty="0"/>
          </a:p>
        </p:txBody>
      </p:sp>
      <p:sp>
        <p:nvSpPr>
          <p:cNvPr id="4" name="Text Placeholder 3">
            <a:extLst>
              <a:ext uri="{FF2B5EF4-FFF2-40B4-BE49-F238E27FC236}">
                <a16:creationId xmlns:a16="http://schemas.microsoft.com/office/drawing/2014/main" id="{C49081F0-51FE-4578-8258-C4319A369AF4}"/>
              </a:ext>
            </a:extLst>
          </p:cNvPr>
          <p:cNvSpPr>
            <a:spLocks noGrp="1"/>
          </p:cNvSpPr>
          <p:nvPr>
            <p:ph type="body" sz="quarter" idx="15"/>
          </p:nvPr>
        </p:nvSpPr>
        <p:spPr>
          <a:xfrm>
            <a:off x="484209" y="778567"/>
            <a:ext cx="2613204" cy="1221666"/>
          </a:xfrm>
        </p:spPr>
        <p:txBody>
          <a:bodyPr>
            <a:normAutofit fontScale="92500" lnSpcReduction="10000"/>
          </a:bodyPr>
          <a:lstStyle/>
          <a:p>
            <a:r>
              <a:rPr lang="en-IE" dirty="0"/>
              <a:t>“</a:t>
            </a:r>
          </a:p>
        </p:txBody>
      </p:sp>
      <p:sp>
        <p:nvSpPr>
          <p:cNvPr id="7" name="Text Placeholder 3">
            <a:extLst>
              <a:ext uri="{FF2B5EF4-FFF2-40B4-BE49-F238E27FC236}">
                <a16:creationId xmlns:a16="http://schemas.microsoft.com/office/drawing/2014/main" id="{59985DF2-5CEE-4316-B0C1-336129AC188D}"/>
              </a:ext>
            </a:extLst>
          </p:cNvPr>
          <p:cNvSpPr txBox="1">
            <a:spLocks/>
          </p:cNvSpPr>
          <p:nvPr/>
        </p:nvSpPr>
        <p:spPr>
          <a:xfrm rot="10800000">
            <a:off x="3121021" y="4549408"/>
            <a:ext cx="2613204" cy="1221666"/>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000"/>
              </a:spcBef>
              <a:buFont typeface="Arial"/>
              <a:buNone/>
              <a:defRPr sz="9600" b="1" i="0" kern="1200" baseline="0">
                <a:solidFill>
                  <a:schemeClr val="bg1"/>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dirty="0"/>
              <a:t>“</a:t>
            </a:r>
          </a:p>
        </p:txBody>
      </p:sp>
      <p:pic>
        <p:nvPicPr>
          <p:cNvPr id="14" name="Picture Placeholder 13" descr="A group of people posing for a photo&#10;&#10;Description automatically generated with medium confidence">
            <a:extLst>
              <a:ext uri="{FF2B5EF4-FFF2-40B4-BE49-F238E27FC236}">
                <a16:creationId xmlns:a16="http://schemas.microsoft.com/office/drawing/2014/main" id="{7FC5DE6C-66E1-426F-8058-D220C9D57268}"/>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3446723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ath with trees on the side of a mountain&#10;&#10;Description automatically generated">
            <a:extLst>
              <a:ext uri="{FF2B5EF4-FFF2-40B4-BE49-F238E27FC236}">
                <a16:creationId xmlns:a16="http://schemas.microsoft.com/office/drawing/2014/main" id="{116C99B7-A468-474A-8CE2-04A1175A4DB4}"/>
              </a:ext>
            </a:extLst>
          </p:cNvPr>
          <p:cNvPicPr>
            <a:picLocks noChangeAspect="1"/>
          </p:cNvPicPr>
          <p:nvPr/>
        </p:nvPicPr>
        <p:blipFill rotWithShape="1">
          <a:blip r:embed="rId2" cstate="screen">
            <a:alphaModFix/>
            <a:extLst>
              <a:ext uri="{BEBA8EAE-BF5A-486C-A8C5-ECC9F3942E4B}">
                <a14:imgProps xmlns:a14="http://schemas.microsoft.com/office/drawing/2010/main">
                  <a14:imgLayer r:embed="rId3">
                    <a14:imgEffect>
                      <a14:colorTemperature colorTemp="6505"/>
                    </a14:imgEffect>
                    <a14:imgEffect>
                      <a14:saturation sat="63000"/>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365510" y="216611"/>
            <a:ext cx="4902028" cy="6094632"/>
          </a:xfrm>
          <a:prstGeom prst="rect">
            <a:avLst/>
          </a:prstGeom>
        </p:spPr>
      </p:pic>
      <p:sp>
        <p:nvSpPr>
          <p:cNvPr id="3" name="Text Placeholder 2">
            <a:extLst>
              <a:ext uri="{FF2B5EF4-FFF2-40B4-BE49-F238E27FC236}">
                <a16:creationId xmlns:a16="http://schemas.microsoft.com/office/drawing/2014/main" id="{035783F7-4F0B-474E-9452-AB0B59CEA517}"/>
              </a:ext>
            </a:extLst>
          </p:cNvPr>
          <p:cNvSpPr>
            <a:spLocks noGrp="1"/>
          </p:cNvSpPr>
          <p:nvPr>
            <p:ph type="body" sz="quarter" idx="14"/>
          </p:nvPr>
        </p:nvSpPr>
        <p:spPr>
          <a:xfrm>
            <a:off x="6793918" y="3913659"/>
            <a:ext cx="5283781" cy="376024"/>
          </a:xfrm>
        </p:spPr>
        <p:txBody>
          <a:bodyPr/>
          <a:lstStyle/>
          <a:p>
            <a:r>
              <a:rPr lang="sv-SE" dirty="0"/>
              <a:t>FÖRDELAR MED ATT VARA EN DEL AV ETT STARKT REGIONALT OCH HÅLLBART VARUMÄRKE/FRÄMJANDE AV POPKULTURTURISM
</a:t>
            </a:r>
            <a:endParaRPr lang="en-IE" dirty="0"/>
          </a:p>
        </p:txBody>
      </p:sp>
      <p:sp>
        <p:nvSpPr>
          <p:cNvPr id="4" name="Text Placeholder 3">
            <a:extLst>
              <a:ext uri="{FF2B5EF4-FFF2-40B4-BE49-F238E27FC236}">
                <a16:creationId xmlns:a16="http://schemas.microsoft.com/office/drawing/2014/main" id="{306F49EF-F1AB-4833-9A9D-B9935B2A0EB8}"/>
              </a:ext>
            </a:extLst>
          </p:cNvPr>
          <p:cNvSpPr>
            <a:spLocks noGrp="1"/>
          </p:cNvSpPr>
          <p:nvPr>
            <p:ph type="body" sz="quarter" idx="15"/>
          </p:nvPr>
        </p:nvSpPr>
        <p:spPr>
          <a:solidFill>
            <a:srgbClr val="1198D1"/>
          </a:solidFill>
        </p:spPr>
        <p:txBody>
          <a:bodyPr/>
          <a:lstStyle/>
          <a:p>
            <a:r>
              <a:rPr lang="en-IE" dirty="0"/>
              <a:t>3</a:t>
            </a:r>
          </a:p>
        </p:txBody>
      </p:sp>
      <p:sp>
        <p:nvSpPr>
          <p:cNvPr id="6" name="Text Placeholder 5">
            <a:extLst>
              <a:ext uri="{FF2B5EF4-FFF2-40B4-BE49-F238E27FC236}">
                <a16:creationId xmlns:a16="http://schemas.microsoft.com/office/drawing/2014/main" id="{F9CC331F-DCE0-43EC-BED4-BD6FCE48B188}"/>
              </a:ext>
            </a:extLst>
          </p:cNvPr>
          <p:cNvSpPr>
            <a:spLocks noGrp="1"/>
          </p:cNvSpPr>
          <p:nvPr>
            <p:ph type="body" sz="quarter" idx="17"/>
          </p:nvPr>
        </p:nvSpPr>
        <p:spPr>
          <a:solidFill>
            <a:srgbClr val="F5B020"/>
          </a:solidFill>
        </p:spPr>
        <p:txBody>
          <a:bodyPr/>
          <a:lstStyle/>
          <a:p>
            <a:r>
              <a:rPr lang="en-IE" dirty="0"/>
              <a:t>4</a:t>
            </a:r>
          </a:p>
        </p:txBody>
      </p:sp>
      <p:sp>
        <p:nvSpPr>
          <p:cNvPr id="7" name="Text Placeholder 6">
            <a:extLst>
              <a:ext uri="{FF2B5EF4-FFF2-40B4-BE49-F238E27FC236}">
                <a16:creationId xmlns:a16="http://schemas.microsoft.com/office/drawing/2014/main" id="{9211FD49-601F-482F-8ABE-16EAFC4D3CD5}"/>
              </a:ext>
            </a:extLst>
          </p:cNvPr>
          <p:cNvSpPr>
            <a:spLocks noGrp="1"/>
          </p:cNvSpPr>
          <p:nvPr>
            <p:ph type="body" sz="quarter" idx="18"/>
          </p:nvPr>
        </p:nvSpPr>
        <p:spPr>
          <a:xfrm>
            <a:off x="6793918" y="5740643"/>
            <a:ext cx="4902027" cy="968329"/>
          </a:xfrm>
        </p:spPr>
        <p:txBody>
          <a:bodyPr/>
          <a:lstStyle/>
          <a:p>
            <a:r>
              <a:rPr lang="en-IE" dirty="0"/>
              <a:t>FÖRBEREDELSER FÖR FRAMTIDA POPKULTURTURISMMÖJLIGHETER
</a:t>
            </a:r>
          </a:p>
        </p:txBody>
      </p:sp>
      <p:sp>
        <p:nvSpPr>
          <p:cNvPr id="8" name="Text Placeholder 7">
            <a:extLst>
              <a:ext uri="{FF2B5EF4-FFF2-40B4-BE49-F238E27FC236}">
                <a16:creationId xmlns:a16="http://schemas.microsoft.com/office/drawing/2014/main" id="{ED1293A3-DD98-4A91-8793-5610CCC43F20}"/>
              </a:ext>
            </a:extLst>
          </p:cNvPr>
          <p:cNvSpPr>
            <a:spLocks noGrp="1"/>
          </p:cNvSpPr>
          <p:nvPr>
            <p:ph type="body" sz="quarter" idx="19"/>
          </p:nvPr>
        </p:nvSpPr>
        <p:spPr>
          <a:solidFill>
            <a:srgbClr val="DD1B50"/>
          </a:solidFill>
        </p:spPr>
        <p:txBody>
          <a:bodyPr/>
          <a:lstStyle/>
          <a:p>
            <a:r>
              <a:rPr lang="en-IE" dirty="0"/>
              <a:t>5</a:t>
            </a:r>
          </a:p>
        </p:txBody>
      </p:sp>
      <p:sp>
        <p:nvSpPr>
          <p:cNvPr id="9" name="Text Placeholder 8">
            <a:extLst>
              <a:ext uri="{FF2B5EF4-FFF2-40B4-BE49-F238E27FC236}">
                <a16:creationId xmlns:a16="http://schemas.microsoft.com/office/drawing/2014/main" id="{48D2091F-8325-453B-9688-9A200775695F}"/>
              </a:ext>
            </a:extLst>
          </p:cNvPr>
          <p:cNvSpPr>
            <a:spLocks noGrp="1"/>
          </p:cNvSpPr>
          <p:nvPr>
            <p:ph type="body" sz="quarter" idx="13"/>
          </p:nvPr>
        </p:nvSpPr>
        <p:spPr>
          <a:xfrm>
            <a:off x="114301" y="666750"/>
            <a:ext cx="5404446" cy="2102994"/>
          </a:xfrm>
          <a:solidFill>
            <a:srgbClr val="DD1B50"/>
          </a:solidFill>
        </p:spPr>
        <p:txBody>
          <a:bodyPr>
            <a:normAutofit/>
          </a:bodyPr>
          <a:lstStyle/>
          <a:p>
            <a:pPr algn="ctr"/>
            <a:endParaRPr lang="en-IE" dirty="0"/>
          </a:p>
          <a:p>
            <a:pPr algn="ctr"/>
            <a:r>
              <a:rPr lang="en-IE" dirty="0"/>
              <a:t>MODUL 6 INNEHÅLL
</a:t>
            </a:r>
          </a:p>
        </p:txBody>
      </p:sp>
      <p:sp>
        <p:nvSpPr>
          <p:cNvPr id="10" name="Text Placeholder 9">
            <a:extLst>
              <a:ext uri="{FF2B5EF4-FFF2-40B4-BE49-F238E27FC236}">
                <a16:creationId xmlns:a16="http://schemas.microsoft.com/office/drawing/2014/main" id="{63B1B6F9-E9F5-4C3D-8083-407FB5B0362D}"/>
              </a:ext>
            </a:extLst>
          </p:cNvPr>
          <p:cNvSpPr>
            <a:spLocks noGrp="1"/>
          </p:cNvSpPr>
          <p:nvPr>
            <p:ph type="body" sz="quarter" idx="20"/>
          </p:nvPr>
        </p:nvSpPr>
        <p:spPr>
          <a:solidFill>
            <a:srgbClr val="91BE46"/>
          </a:solidFill>
        </p:spPr>
        <p:txBody>
          <a:bodyPr/>
          <a:lstStyle/>
          <a:p>
            <a:r>
              <a:rPr lang="en-IE" dirty="0"/>
              <a:t>2</a:t>
            </a:r>
          </a:p>
        </p:txBody>
      </p:sp>
      <p:sp>
        <p:nvSpPr>
          <p:cNvPr id="11" name="Text Placeholder 10">
            <a:extLst>
              <a:ext uri="{FF2B5EF4-FFF2-40B4-BE49-F238E27FC236}">
                <a16:creationId xmlns:a16="http://schemas.microsoft.com/office/drawing/2014/main" id="{1A0D5563-DFEE-4E92-A484-A9AE49B1A2DB}"/>
              </a:ext>
            </a:extLst>
          </p:cNvPr>
          <p:cNvSpPr>
            <a:spLocks noGrp="1"/>
          </p:cNvSpPr>
          <p:nvPr>
            <p:ph type="body" sz="quarter" idx="21"/>
          </p:nvPr>
        </p:nvSpPr>
        <p:spPr>
          <a:solidFill>
            <a:srgbClr val="9A2E90"/>
          </a:solidFill>
        </p:spPr>
        <p:txBody>
          <a:bodyPr/>
          <a:lstStyle/>
          <a:p>
            <a:r>
              <a:rPr lang="en-IE" dirty="0"/>
              <a:t>1</a:t>
            </a:r>
          </a:p>
        </p:txBody>
      </p:sp>
      <p:sp>
        <p:nvSpPr>
          <p:cNvPr id="12" name="Text Placeholder 11">
            <a:extLst>
              <a:ext uri="{FF2B5EF4-FFF2-40B4-BE49-F238E27FC236}">
                <a16:creationId xmlns:a16="http://schemas.microsoft.com/office/drawing/2014/main" id="{A0B62811-2390-4DA8-B1CF-474D80A3C3F9}"/>
              </a:ext>
            </a:extLst>
          </p:cNvPr>
          <p:cNvSpPr>
            <a:spLocks noGrp="1"/>
          </p:cNvSpPr>
          <p:nvPr>
            <p:ph type="body" sz="quarter" idx="22"/>
          </p:nvPr>
        </p:nvSpPr>
        <p:spPr>
          <a:xfrm>
            <a:off x="6793917" y="761418"/>
            <a:ext cx="5234690" cy="968329"/>
          </a:xfrm>
        </p:spPr>
        <p:txBody>
          <a:bodyPr/>
          <a:lstStyle/>
          <a:p>
            <a:endParaRPr lang="en-IE" dirty="0"/>
          </a:p>
          <a:p>
            <a:r>
              <a:rPr lang="en-IE" dirty="0"/>
              <a:t>UPPRÄTTHÅLLA POPKULTURTURISM - EN ÖVERSIKT
</a:t>
            </a:r>
          </a:p>
        </p:txBody>
      </p:sp>
      <p:sp>
        <p:nvSpPr>
          <p:cNvPr id="13" name="Text Placeholder 12">
            <a:extLst>
              <a:ext uri="{FF2B5EF4-FFF2-40B4-BE49-F238E27FC236}">
                <a16:creationId xmlns:a16="http://schemas.microsoft.com/office/drawing/2014/main" id="{3C4C16BC-29DF-473A-9283-0DEE1C3E35A1}"/>
              </a:ext>
            </a:extLst>
          </p:cNvPr>
          <p:cNvSpPr>
            <a:spLocks noGrp="1"/>
          </p:cNvSpPr>
          <p:nvPr>
            <p:ph type="body" sz="quarter" idx="23"/>
          </p:nvPr>
        </p:nvSpPr>
        <p:spPr>
          <a:xfrm>
            <a:off x="6843009" y="1976013"/>
            <a:ext cx="5234690" cy="968329"/>
          </a:xfrm>
        </p:spPr>
        <p:txBody>
          <a:bodyPr/>
          <a:lstStyle/>
          <a:p>
            <a:endParaRPr lang="sv-SE" dirty="0"/>
          </a:p>
          <a:p>
            <a:r>
              <a:rPr lang="sv-SE" dirty="0"/>
              <a:t>VARAKTIG TILLVÄXT AV DIN POPKULTURTURISMVERKSAMHET
</a:t>
            </a:r>
            <a:endParaRPr lang="en-IE" dirty="0"/>
          </a:p>
        </p:txBody>
      </p:sp>
      <p:sp>
        <p:nvSpPr>
          <p:cNvPr id="15" name="Text Placeholder 14">
            <a:extLst>
              <a:ext uri="{FF2B5EF4-FFF2-40B4-BE49-F238E27FC236}">
                <a16:creationId xmlns:a16="http://schemas.microsoft.com/office/drawing/2014/main" id="{9007160B-22A0-4A68-AEA7-2231DDAC31F8}"/>
              </a:ext>
            </a:extLst>
          </p:cNvPr>
          <p:cNvSpPr>
            <a:spLocks noGrp="1"/>
          </p:cNvSpPr>
          <p:nvPr>
            <p:ph type="body" sz="quarter" idx="16"/>
          </p:nvPr>
        </p:nvSpPr>
        <p:spPr>
          <a:xfrm>
            <a:off x="6843009" y="4513233"/>
            <a:ext cx="4902027" cy="968329"/>
          </a:xfrm>
        </p:spPr>
        <p:txBody>
          <a:bodyPr/>
          <a:lstStyle/>
          <a:p>
            <a:endParaRPr lang="en-IE" dirty="0"/>
          </a:p>
          <a:p>
            <a:r>
              <a:rPr lang="en-IE" dirty="0"/>
              <a:t>SPOTLIGHT PÅ GEMENSKAPENS TURISM
</a:t>
            </a:r>
          </a:p>
        </p:txBody>
      </p:sp>
      <p:sp>
        <p:nvSpPr>
          <p:cNvPr id="14" name="TextBox 13">
            <a:extLst>
              <a:ext uri="{FF2B5EF4-FFF2-40B4-BE49-F238E27FC236}">
                <a16:creationId xmlns:a16="http://schemas.microsoft.com/office/drawing/2014/main" id="{EBF44681-1EF3-48A4-BCB2-5A7A87C0931C}"/>
              </a:ext>
            </a:extLst>
          </p:cNvPr>
          <p:cNvSpPr txBox="1"/>
          <p:nvPr/>
        </p:nvSpPr>
        <p:spPr>
          <a:xfrm>
            <a:off x="296597" y="6311243"/>
            <a:ext cx="4970941" cy="461665"/>
          </a:xfrm>
          <a:prstGeom prst="rect">
            <a:avLst/>
          </a:prstGeom>
          <a:noFill/>
        </p:spPr>
        <p:txBody>
          <a:bodyPr wrap="square">
            <a:spAutoFit/>
          </a:bodyPr>
          <a:lstStyle/>
          <a:p>
            <a:r>
              <a:rPr lang="en-US" sz="800" b="0" i="0" dirty="0">
                <a:solidFill>
                  <a:srgbClr val="323338"/>
                </a:solidFill>
                <a:effectLst/>
              </a:rPr>
              <a:t>This project has been funded with support from the European Commission. This publication reflects the views only of the author(s), and the Commission cannot be held responsible for any use, which may be made of the information contained therein. </a:t>
            </a:r>
            <a:endParaRPr lang="en-IE" sz="800" dirty="0"/>
          </a:p>
        </p:txBody>
      </p:sp>
    </p:spTree>
    <p:extLst>
      <p:ext uri="{BB962C8B-B14F-4D97-AF65-F5344CB8AC3E}">
        <p14:creationId xmlns:p14="http://schemas.microsoft.com/office/powerpoint/2010/main" val="2178397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and person posing for a picture&#10;&#10;Description automatically generated with medium confidence">
            <a:extLst>
              <a:ext uri="{FF2B5EF4-FFF2-40B4-BE49-F238E27FC236}">
                <a16:creationId xmlns:a16="http://schemas.microsoft.com/office/drawing/2014/main" id="{161F4115-1702-4D36-A5DF-4A2F2D03D8B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a:xfrm>
            <a:off x="446088" y="504825"/>
            <a:ext cx="3798887" cy="4222750"/>
          </a:xfrm>
        </p:spPr>
      </p:pic>
      <p:pic>
        <p:nvPicPr>
          <p:cNvPr id="10" name="Picture Placeholder 9" descr="A picture containing ground, outdoor, tree, dirt&#10;&#10;Description automatically generated">
            <a:extLst>
              <a:ext uri="{FF2B5EF4-FFF2-40B4-BE49-F238E27FC236}">
                <a16:creationId xmlns:a16="http://schemas.microsoft.com/office/drawing/2014/main" id="{290059A0-742E-40EB-B08E-F957A5E84DCA}"/>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a:fillRect/>
          </a:stretch>
        </p:blipFill>
        <p:spPr/>
      </p:pic>
      <p:sp>
        <p:nvSpPr>
          <p:cNvPr id="4" name="Text Placeholder 3">
            <a:extLst>
              <a:ext uri="{FF2B5EF4-FFF2-40B4-BE49-F238E27FC236}">
                <a16:creationId xmlns:a16="http://schemas.microsoft.com/office/drawing/2014/main" id="{FB72D425-9579-4FEC-BBDB-1B0C27743478}"/>
              </a:ext>
            </a:extLst>
          </p:cNvPr>
          <p:cNvSpPr>
            <a:spLocks noGrp="1"/>
          </p:cNvSpPr>
          <p:nvPr>
            <p:ph type="body" sz="quarter" idx="13"/>
          </p:nvPr>
        </p:nvSpPr>
        <p:spPr>
          <a:xfrm>
            <a:off x="4635221" y="1508861"/>
            <a:ext cx="6842404" cy="1791502"/>
          </a:xfrm>
        </p:spPr>
        <p:txBody>
          <a:bodyPr>
            <a:noAutofit/>
          </a:bodyPr>
          <a:lstStyle/>
          <a:p>
            <a:r>
              <a:rPr lang="sv-SE" sz="3500" dirty="0"/>
              <a:t>FÖR VISSA DESTINATIONER – POPKULTUREN BLIR EN DEL AV DERAS TURISTIDENTITET OCH DNA..
</a:t>
            </a:r>
            <a:endParaRPr lang="en-IE" sz="3500" dirty="0"/>
          </a:p>
        </p:txBody>
      </p:sp>
      <p:sp>
        <p:nvSpPr>
          <p:cNvPr id="5" name="Text Placeholder 4">
            <a:extLst>
              <a:ext uri="{FF2B5EF4-FFF2-40B4-BE49-F238E27FC236}">
                <a16:creationId xmlns:a16="http://schemas.microsoft.com/office/drawing/2014/main" id="{915B7DAA-C0C8-450F-B4B4-DA0003BB35D0}"/>
              </a:ext>
            </a:extLst>
          </p:cNvPr>
          <p:cNvSpPr>
            <a:spLocks noGrp="1"/>
          </p:cNvSpPr>
          <p:nvPr>
            <p:ph type="body" sz="quarter" idx="14"/>
          </p:nvPr>
        </p:nvSpPr>
        <p:spPr>
          <a:xfrm>
            <a:off x="7679049" y="3546595"/>
            <a:ext cx="4312925" cy="2164180"/>
          </a:xfrm>
        </p:spPr>
        <p:txBody>
          <a:bodyPr/>
          <a:lstStyle/>
          <a:p>
            <a:r>
              <a:rPr lang="en-US" sz="2200" dirty="0"/>
              <a:t>“The Quiet Man", John Fords film </a:t>
            </a:r>
            <a:r>
              <a:rPr lang="en-US" sz="2200" dirty="0" err="1"/>
              <a:t>från</a:t>
            </a:r>
            <a:r>
              <a:rPr lang="en-US" sz="2200" dirty="0"/>
              <a:t> 1952 med John Wayne </a:t>
            </a:r>
            <a:r>
              <a:rPr lang="en-US" sz="2200" dirty="0" err="1"/>
              <a:t>och</a:t>
            </a:r>
            <a:r>
              <a:rPr lang="en-US" sz="2200" dirty="0"/>
              <a:t> Maureen O'Hara </a:t>
            </a:r>
            <a:r>
              <a:rPr lang="en-US" sz="2200" dirty="0" err="1"/>
              <a:t>i</a:t>
            </a:r>
            <a:r>
              <a:rPr lang="en-US" sz="2200" dirty="0"/>
              <a:t> </a:t>
            </a:r>
            <a:r>
              <a:rPr lang="en-US" sz="2200" dirty="0" err="1"/>
              <a:t>huvudrollen</a:t>
            </a:r>
            <a:r>
              <a:rPr lang="en-US" sz="2200" dirty="0"/>
              <a:t>, </a:t>
            </a:r>
            <a:r>
              <a:rPr lang="en-US" sz="2200" dirty="0" err="1"/>
              <a:t>utspelar</a:t>
            </a:r>
            <a:r>
              <a:rPr lang="en-US" sz="2200" dirty="0"/>
              <a:t> sig </a:t>
            </a:r>
            <a:r>
              <a:rPr lang="en-US" sz="2200" dirty="0" err="1"/>
              <a:t>i</a:t>
            </a:r>
            <a:r>
              <a:rPr lang="en-US" sz="2200" dirty="0"/>
              <a:t> </a:t>
            </a:r>
            <a:r>
              <a:rPr lang="en-US" sz="2200" dirty="0" err="1"/>
              <a:t>byn</a:t>
            </a:r>
            <a:r>
              <a:rPr lang="en-US" sz="2200" dirty="0"/>
              <a:t> Cong, Mayo Ireland. Nu, med sin </a:t>
            </a:r>
            <a:r>
              <a:rPr lang="en-US" sz="2200" dirty="0" err="1"/>
              <a:t>bronsstaty</a:t>
            </a:r>
            <a:r>
              <a:rPr lang="en-US" sz="2200" dirty="0"/>
              <a:t> av Mary Kate Danaher </a:t>
            </a:r>
            <a:r>
              <a:rPr lang="en-US" sz="2200" dirty="0" err="1"/>
              <a:t>och</a:t>
            </a:r>
            <a:r>
              <a:rPr lang="en-US" sz="2200" dirty="0"/>
              <a:t> John Thornton, till </a:t>
            </a:r>
            <a:r>
              <a:rPr lang="en-US" sz="2200" dirty="0" err="1"/>
              <a:t>sitt</a:t>
            </a:r>
            <a:r>
              <a:rPr lang="en-US" sz="2200" dirty="0"/>
              <a:t> Quiet Man Cottage Museum, till </a:t>
            </a:r>
            <a:r>
              <a:rPr lang="en-US" sz="2200" dirty="0" err="1"/>
              <a:t>sina</a:t>
            </a:r>
            <a:r>
              <a:rPr lang="en-US" sz="2200" dirty="0"/>
              <a:t> </a:t>
            </a:r>
            <a:r>
              <a:rPr lang="en-US" sz="2200" dirty="0" err="1"/>
              <a:t>guidade</a:t>
            </a:r>
            <a:r>
              <a:rPr lang="en-US" sz="2200" dirty="0"/>
              <a:t> </a:t>
            </a:r>
            <a:r>
              <a:rPr lang="en-US" sz="2200" dirty="0" err="1"/>
              <a:t>turer</a:t>
            </a:r>
            <a:r>
              <a:rPr lang="en-US" sz="2200" dirty="0"/>
              <a:t>, </a:t>
            </a:r>
            <a:r>
              <a:rPr lang="en-US" sz="2200" dirty="0" err="1"/>
              <a:t>fortsätter</a:t>
            </a:r>
            <a:r>
              <a:rPr lang="en-US" sz="2200" dirty="0"/>
              <a:t> den </a:t>
            </a:r>
            <a:r>
              <a:rPr lang="en-US" sz="2200" dirty="0" err="1"/>
              <a:t>klassiska</a:t>
            </a:r>
            <a:r>
              <a:rPr lang="en-US" sz="2200" dirty="0"/>
              <a:t> </a:t>
            </a:r>
            <a:r>
              <a:rPr lang="en-US" sz="2200" dirty="0" err="1"/>
              <a:t>filmen</a:t>
            </a:r>
            <a:r>
              <a:rPr lang="en-US" sz="2200" dirty="0"/>
              <a:t> </a:t>
            </a:r>
            <a:r>
              <a:rPr lang="en-US" sz="2200" dirty="0" err="1"/>
              <a:t>att</a:t>
            </a:r>
            <a:r>
              <a:rPr lang="en-US" sz="2200" dirty="0"/>
              <a:t> ta </a:t>
            </a:r>
            <a:r>
              <a:rPr lang="en-US" sz="2200" dirty="0" err="1"/>
              <a:t>besökare</a:t>
            </a:r>
            <a:r>
              <a:rPr lang="en-US" sz="2200" dirty="0"/>
              <a:t> till </a:t>
            </a:r>
            <a:r>
              <a:rPr lang="en-US" sz="2200" dirty="0" err="1"/>
              <a:t>staden</a:t>
            </a:r>
            <a:r>
              <a:rPr lang="en-US" sz="2200" dirty="0"/>
              <a:t>, </a:t>
            </a:r>
            <a:r>
              <a:rPr lang="en-US" sz="2200" dirty="0" err="1"/>
              <a:t>cirka</a:t>
            </a:r>
            <a:r>
              <a:rPr lang="en-US" sz="2200" dirty="0"/>
              <a:t> 70 </a:t>
            </a:r>
            <a:r>
              <a:rPr lang="en-US" sz="2200" dirty="0" err="1"/>
              <a:t>år</a:t>
            </a:r>
            <a:r>
              <a:rPr lang="en-US" sz="2200" dirty="0"/>
              <a:t> </a:t>
            </a:r>
            <a:r>
              <a:rPr lang="en-US" sz="2200" dirty="0" err="1"/>
              <a:t>senare</a:t>
            </a:r>
            <a:r>
              <a:rPr lang="en-US" sz="2200" dirty="0"/>
              <a:t>.</a:t>
            </a:r>
            <a:endParaRPr lang="en-IE" sz="2200" dirty="0"/>
          </a:p>
        </p:txBody>
      </p:sp>
      <p:sp>
        <p:nvSpPr>
          <p:cNvPr id="8" name="TextBox 7">
            <a:extLst>
              <a:ext uri="{FF2B5EF4-FFF2-40B4-BE49-F238E27FC236}">
                <a16:creationId xmlns:a16="http://schemas.microsoft.com/office/drawing/2014/main" id="{82AA955A-CE0C-4018-BCEF-AB5D0B674AEF}"/>
              </a:ext>
            </a:extLst>
          </p:cNvPr>
          <p:cNvSpPr txBox="1"/>
          <p:nvPr/>
        </p:nvSpPr>
        <p:spPr>
          <a:xfrm>
            <a:off x="446088" y="4727575"/>
            <a:ext cx="3798887" cy="215444"/>
          </a:xfrm>
          <a:prstGeom prst="rect">
            <a:avLst/>
          </a:prstGeom>
          <a:noFill/>
        </p:spPr>
        <p:txBody>
          <a:bodyPr wrap="square" rtlCol="0">
            <a:spAutoFit/>
          </a:bodyPr>
          <a:lstStyle/>
          <a:p>
            <a:r>
              <a:rPr lang="en-IE" sz="800" dirty="0">
                <a:hlinkClick r:id="rId6" tooltip="https://creativecommons.org/licenses/by-nc-nd/3.0/"/>
              </a:rPr>
              <a:t>CC BY-NC-ND</a:t>
            </a:r>
            <a:endParaRPr lang="en-IE" sz="800" dirty="0"/>
          </a:p>
        </p:txBody>
      </p:sp>
    </p:spTree>
    <p:extLst>
      <p:ext uri="{BB962C8B-B14F-4D97-AF65-F5344CB8AC3E}">
        <p14:creationId xmlns:p14="http://schemas.microsoft.com/office/powerpoint/2010/main" val="2765987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29951B-DE27-475F-BDC9-0EE9935CC53F}"/>
              </a:ext>
            </a:extLst>
          </p:cNvPr>
          <p:cNvSpPr>
            <a:spLocks noGrp="1"/>
          </p:cNvSpPr>
          <p:nvPr>
            <p:ph type="body" sz="quarter" idx="13"/>
          </p:nvPr>
        </p:nvSpPr>
        <p:spPr>
          <a:xfrm>
            <a:off x="0" y="599947"/>
            <a:ext cx="12191999" cy="1358487"/>
          </a:xfrm>
        </p:spPr>
        <p:txBody>
          <a:bodyPr>
            <a:noAutofit/>
          </a:bodyPr>
          <a:lstStyle/>
          <a:p>
            <a:r>
              <a:rPr lang="sv-SE" sz="4000" dirty="0"/>
              <a:t>FÖRDELARNA MED ATT VARA EN DEL AV ATT BYGGA ETT STARKT REGIONALT TURISTFRÄMJANDE 
</a:t>
            </a:r>
            <a:endParaRPr lang="en-IE" sz="4000" dirty="0"/>
          </a:p>
        </p:txBody>
      </p:sp>
      <p:sp>
        <p:nvSpPr>
          <p:cNvPr id="3" name="Text Placeholder 2">
            <a:extLst>
              <a:ext uri="{FF2B5EF4-FFF2-40B4-BE49-F238E27FC236}">
                <a16:creationId xmlns:a16="http://schemas.microsoft.com/office/drawing/2014/main" id="{D98B7DF7-DAA4-40BD-9FE1-C87EA83AF134}"/>
              </a:ext>
            </a:extLst>
          </p:cNvPr>
          <p:cNvSpPr>
            <a:spLocks noGrp="1"/>
          </p:cNvSpPr>
          <p:nvPr>
            <p:ph type="body" sz="quarter" idx="14"/>
          </p:nvPr>
        </p:nvSpPr>
        <p:spPr>
          <a:xfrm>
            <a:off x="2275755" y="2349579"/>
            <a:ext cx="3696420" cy="616776"/>
          </a:xfrm>
        </p:spPr>
        <p:txBody>
          <a:bodyPr>
            <a:noAutofit/>
          </a:bodyPr>
          <a:lstStyle/>
          <a:p>
            <a:r>
              <a:rPr lang="sv-SE" sz="1800" dirty="0"/>
              <a:t>EN ENANDE RÖST - TROVÄRDIGHET OCH FÖRTROENDE
</a:t>
            </a:r>
            <a:endParaRPr lang="en-IE" sz="1800" dirty="0"/>
          </a:p>
        </p:txBody>
      </p:sp>
      <p:sp>
        <p:nvSpPr>
          <p:cNvPr id="4" name="Text Placeholder 3">
            <a:extLst>
              <a:ext uri="{FF2B5EF4-FFF2-40B4-BE49-F238E27FC236}">
                <a16:creationId xmlns:a16="http://schemas.microsoft.com/office/drawing/2014/main" id="{262F3D60-5345-4071-8F84-2DF9DD4E42A2}"/>
              </a:ext>
            </a:extLst>
          </p:cNvPr>
          <p:cNvSpPr>
            <a:spLocks noGrp="1"/>
          </p:cNvSpPr>
          <p:nvPr>
            <p:ph type="body" sz="quarter" idx="15"/>
          </p:nvPr>
        </p:nvSpPr>
        <p:spPr>
          <a:xfrm>
            <a:off x="2275755" y="2897452"/>
            <a:ext cx="4391745" cy="1358487"/>
          </a:xfrm>
        </p:spPr>
        <p:txBody>
          <a:bodyPr>
            <a:noAutofit/>
          </a:bodyPr>
          <a:lstStyle/>
          <a:p>
            <a:r>
              <a:rPr lang="sv-SE" sz="1800" dirty="0"/>
              <a:t>Att marknadsföra din region som en popkulturregion och få alla turistföretag förenade i röst och budskap kan snabbt etablera din grund som ett måste besöka destination.
</a:t>
            </a:r>
            <a:endParaRPr lang="en-IE" sz="1800" dirty="0"/>
          </a:p>
        </p:txBody>
      </p:sp>
      <p:sp>
        <p:nvSpPr>
          <p:cNvPr id="5" name="Text Placeholder 4">
            <a:extLst>
              <a:ext uri="{FF2B5EF4-FFF2-40B4-BE49-F238E27FC236}">
                <a16:creationId xmlns:a16="http://schemas.microsoft.com/office/drawing/2014/main" id="{A4F4F5CD-DDB8-4501-9E77-A70222CA9456}"/>
              </a:ext>
            </a:extLst>
          </p:cNvPr>
          <p:cNvSpPr>
            <a:spLocks noGrp="1"/>
          </p:cNvSpPr>
          <p:nvPr>
            <p:ph type="body" sz="quarter" idx="16"/>
          </p:nvPr>
        </p:nvSpPr>
        <p:spPr>
          <a:xfrm>
            <a:off x="8223312" y="2246229"/>
            <a:ext cx="3968687" cy="823475"/>
          </a:xfrm>
        </p:spPr>
        <p:txBody>
          <a:bodyPr>
            <a:noAutofit/>
          </a:bodyPr>
          <a:lstStyle/>
          <a:p>
            <a:r>
              <a:rPr lang="sv-SE" sz="1800" dirty="0"/>
              <a:t>MÖJLIGHETER ATT SAMARBETA OCH LÄRA TILLSAMMANS 
</a:t>
            </a:r>
            <a:endParaRPr lang="en-IE" sz="1800" dirty="0"/>
          </a:p>
        </p:txBody>
      </p:sp>
      <p:sp>
        <p:nvSpPr>
          <p:cNvPr id="6" name="Text Placeholder 5">
            <a:extLst>
              <a:ext uri="{FF2B5EF4-FFF2-40B4-BE49-F238E27FC236}">
                <a16:creationId xmlns:a16="http://schemas.microsoft.com/office/drawing/2014/main" id="{3EC1E209-B6F3-4324-81DB-DF9CEA838287}"/>
              </a:ext>
            </a:extLst>
          </p:cNvPr>
          <p:cNvSpPr>
            <a:spLocks noGrp="1"/>
          </p:cNvSpPr>
          <p:nvPr>
            <p:ph type="body" sz="quarter" idx="17"/>
          </p:nvPr>
        </p:nvSpPr>
        <p:spPr>
          <a:xfrm>
            <a:off x="8223312" y="2899194"/>
            <a:ext cx="3873437" cy="1164489"/>
          </a:xfrm>
        </p:spPr>
        <p:txBody>
          <a:bodyPr>
            <a:noAutofit/>
          </a:bodyPr>
          <a:lstStyle/>
          <a:p>
            <a:r>
              <a:rPr lang="sv-SE" sz="1800" dirty="0"/>
              <a:t>Regionalt främjande handlar om kunskapsutbyte och att skapa en kultur av samarbete och samskapande. Du kan lära dig mycket genom att arbeta med dina kamrater.
</a:t>
            </a:r>
            <a:endParaRPr lang="en-IE" sz="1800" dirty="0"/>
          </a:p>
        </p:txBody>
      </p:sp>
      <p:sp>
        <p:nvSpPr>
          <p:cNvPr id="7" name="Text Placeholder 6">
            <a:extLst>
              <a:ext uri="{FF2B5EF4-FFF2-40B4-BE49-F238E27FC236}">
                <a16:creationId xmlns:a16="http://schemas.microsoft.com/office/drawing/2014/main" id="{173C4CBF-6498-4141-941E-EFA3324CA982}"/>
              </a:ext>
            </a:extLst>
          </p:cNvPr>
          <p:cNvSpPr>
            <a:spLocks noGrp="1"/>
          </p:cNvSpPr>
          <p:nvPr>
            <p:ph type="body" sz="quarter" idx="18"/>
          </p:nvPr>
        </p:nvSpPr>
        <p:spPr>
          <a:xfrm>
            <a:off x="2275755" y="4520784"/>
            <a:ext cx="3820245" cy="616776"/>
          </a:xfrm>
        </p:spPr>
        <p:txBody>
          <a:bodyPr>
            <a:noAutofit/>
          </a:bodyPr>
          <a:lstStyle/>
          <a:p>
            <a:r>
              <a:rPr lang="en-IE" sz="1800" dirty="0"/>
              <a:t>HÅLLBAR OCH ANSVARSFULL UTVECKLING
</a:t>
            </a:r>
          </a:p>
        </p:txBody>
      </p:sp>
      <p:sp>
        <p:nvSpPr>
          <p:cNvPr id="8" name="Text Placeholder 7">
            <a:extLst>
              <a:ext uri="{FF2B5EF4-FFF2-40B4-BE49-F238E27FC236}">
                <a16:creationId xmlns:a16="http://schemas.microsoft.com/office/drawing/2014/main" id="{7A991A87-53A8-47DA-BC0E-EB6861689FF9}"/>
              </a:ext>
            </a:extLst>
          </p:cNvPr>
          <p:cNvSpPr>
            <a:spLocks noGrp="1"/>
          </p:cNvSpPr>
          <p:nvPr>
            <p:ph type="body" sz="quarter" idx="19"/>
          </p:nvPr>
        </p:nvSpPr>
        <p:spPr>
          <a:xfrm>
            <a:off x="2275755" y="5034127"/>
            <a:ext cx="4496520" cy="1050813"/>
          </a:xfrm>
        </p:spPr>
        <p:txBody>
          <a:bodyPr>
            <a:noAutofit/>
          </a:bodyPr>
          <a:lstStyle/>
          <a:p>
            <a:r>
              <a:rPr lang="sv-SE" sz="1800" dirty="0"/>
              <a:t>Att komma överens om och arbeta för en enad vision eller gemensamma mål är viktigt, särskilt när det gäller popkulturturism. Popkulturen kan leda till överturism så detta måste planeras och hanteras noggrant. 
</a:t>
            </a:r>
            <a:endParaRPr lang="en-IE" sz="1800" dirty="0"/>
          </a:p>
        </p:txBody>
      </p:sp>
      <p:sp>
        <p:nvSpPr>
          <p:cNvPr id="9" name="Text Placeholder 8">
            <a:extLst>
              <a:ext uri="{FF2B5EF4-FFF2-40B4-BE49-F238E27FC236}">
                <a16:creationId xmlns:a16="http://schemas.microsoft.com/office/drawing/2014/main" id="{92DCA270-473D-4301-B9B8-D3F7F51B4360}"/>
              </a:ext>
            </a:extLst>
          </p:cNvPr>
          <p:cNvSpPr>
            <a:spLocks noGrp="1"/>
          </p:cNvSpPr>
          <p:nvPr>
            <p:ph type="body" sz="quarter" idx="20"/>
          </p:nvPr>
        </p:nvSpPr>
        <p:spPr>
          <a:xfrm>
            <a:off x="8223313" y="4596554"/>
            <a:ext cx="3663887" cy="616776"/>
          </a:xfrm>
        </p:spPr>
        <p:txBody>
          <a:bodyPr>
            <a:noAutofit/>
          </a:bodyPr>
          <a:lstStyle/>
          <a:p>
            <a:r>
              <a:rPr lang="en-IE" sz="1800" dirty="0"/>
              <a:t>ÖKA MEDVETENHETEN OCH FÖRSÄLJNINGEN
</a:t>
            </a:r>
          </a:p>
        </p:txBody>
      </p:sp>
      <p:sp>
        <p:nvSpPr>
          <p:cNvPr id="10" name="Text Placeholder 9">
            <a:extLst>
              <a:ext uri="{FF2B5EF4-FFF2-40B4-BE49-F238E27FC236}">
                <a16:creationId xmlns:a16="http://schemas.microsoft.com/office/drawing/2014/main" id="{858A09C6-7022-4F54-A3B3-F49019B6018C}"/>
              </a:ext>
            </a:extLst>
          </p:cNvPr>
          <p:cNvSpPr>
            <a:spLocks noGrp="1"/>
          </p:cNvSpPr>
          <p:nvPr>
            <p:ph type="body" sz="quarter" idx="21"/>
          </p:nvPr>
        </p:nvSpPr>
        <p:spPr>
          <a:xfrm>
            <a:off x="8223313" y="5055984"/>
            <a:ext cx="3873437" cy="731204"/>
          </a:xfrm>
        </p:spPr>
        <p:txBody>
          <a:bodyPr>
            <a:noAutofit/>
          </a:bodyPr>
          <a:lstStyle/>
          <a:p>
            <a:r>
              <a:rPr lang="sv-SE" sz="1800" dirty="0"/>
              <a:t>Det slutliga målet med en regional kampanj/destinationskampanj är att öka turistintäkterna för alla och en väl genomförd regional marknadsföring kan ge affärsfördelar för många.
</a:t>
            </a:r>
            <a:endParaRPr lang="en-IE" sz="1800" dirty="0"/>
          </a:p>
        </p:txBody>
      </p:sp>
      <p:pic>
        <p:nvPicPr>
          <p:cNvPr id="11" name="Graphic 10" descr="Group of people with solid fill">
            <a:extLst>
              <a:ext uri="{FF2B5EF4-FFF2-40B4-BE49-F238E27FC236}">
                <a16:creationId xmlns:a16="http://schemas.microsoft.com/office/drawing/2014/main" id="{5C9DACFF-BA1D-4AAE-B34F-07D61D1E89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1550" y="2452530"/>
            <a:ext cx="914400" cy="914400"/>
          </a:xfrm>
          <a:prstGeom prst="rect">
            <a:avLst/>
          </a:prstGeom>
        </p:spPr>
      </p:pic>
      <p:pic>
        <p:nvPicPr>
          <p:cNvPr id="12" name="Graphic 11" descr="Open hand with plant outline">
            <a:extLst>
              <a:ext uri="{FF2B5EF4-FFF2-40B4-BE49-F238E27FC236}">
                <a16:creationId xmlns:a16="http://schemas.microsoft.com/office/drawing/2014/main" id="{80A0591F-297D-44C9-90AB-21BE2B47C5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1550" y="4562472"/>
            <a:ext cx="914400" cy="914400"/>
          </a:xfrm>
          <a:prstGeom prst="rect">
            <a:avLst/>
          </a:prstGeom>
        </p:spPr>
      </p:pic>
      <p:pic>
        <p:nvPicPr>
          <p:cNvPr id="14" name="Graphic 13" descr="Online meeting outline">
            <a:extLst>
              <a:ext uri="{FF2B5EF4-FFF2-40B4-BE49-F238E27FC236}">
                <a16:creationId xmlns:a16="http://schemas.microsoft.com/office/drawing/2014/main" id="{7ABF0295-138C-47BB-A137-EE9198E89BC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88206" y="2440253"/>
            <a:ext cx="914400" cy="914400"/>
          </a:xfrm>
          <a:prstGeom prst="rect">
            <a:avLst/>
          </a:prstGeom>
        </p:spPr>
      </p:pic>
      <p:pic>
        <p:nvPicPr>
          <p:cNvPr id="16" name="Graphic 15" descr="Euro with solid fill">
            <a:extLst>
              <a:ext uri="{FF2B5EF4-FFF2-40B4-BE49-F238E27FC236}">
                <a16:creationId xmlns:a16="http://schemas.microsoft.com/office/drawing/2014/main" id="{CE96F3D1-5F43-4979-9D04-EA88AEDEE58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96100" y="4598784"/>
            <a:ext cx="914400" cy="914400"/>
          </a:xfrm>
          <a:prstGeom prst="rect">
            <a:avLst/>
          </a:prstGeom>
        </p:spPr>
      </p:pic>
    </p:spTree>
    <p:extLst>
      <p:ext uri="{BB962C8B-B14F-4D97-AF65-F5344CB8AC3E}">
        <p14:creationId xmlns:p14="http://schemas.microsoft.com/office/powerpoint/2010/main" val="12995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57615-9ECE-4893-ACBB-6932974FD9EC}"/>
              </a:ext>
            </a:extLst>
          </p:cNvPr>
          <p:cNvSpPr>
            <a:spLocks noGrp="1"/>
          </p:cNvSpPr>
          <p:nvPr>
            <p:ph type="body" sz="quarter" idx="13"/>
          </p:nvPr>
        </p:nvSpPr>
        <p:spPr>
          <a:xfrm>
            <a:off x="4616172" y="1811121"/>
            <a:ext cx="7130260" cy="1791502"/>
          </a:xfrm>
        </p:spPr>
        <p:txBody>
          <a:bodyPr>
            <a:noAutofit/>
          </a:bodyPr>
          <a:lstStyle/>
          <a:p>
            <a:pPr algn="just"/>
            <a:r>
              <a:rPr lang="sv-SE" sz="2400" b="0" dirty="0"/>
              <a:t>Destinationskampanj handlar om att utveckla en unik personlighet och bild som skiljer sig från alla konkurrenter. 
</a:t>
            </a:r>
            <a:endParaRPr lang="en-US" sz="2400" b="0" dirty="0"/>
          </a:p>
          <a:p>
            <a:pPr algn="just"/>
            <a:r>
              <a:rPr lang="sv-SE" sz="2400" b="0" dirty="0"/>
              <a:t>Det första steget för en framgångsrik destinationskampanj är att förstå hur din region uppfattas. Destinationsmarknadsföring innebär en holistisk 360-graders strategi för att skapa, utveckla och vårda en unik identitet för destinationen.
</a:t>
            </a:r>
            <a:endParaRPr lang="en-US" sz="2400" b="0" dirty="0"/>
          </a:p>
          <a:p>
            <a:pPr algn="just"/>
            <a:endParaRPr lang="en-IE" sz="2400" b="0" dirty="0"/>
          </a:p>
        </p:txBody>
      </p:sp>
      <p:sp>
        <p:nvSpPr>
          <p:cNvPr id="6" name="Text Placeholder 3">
            <a:extLst>
              <a:ext uri="{FF2B5EF4-FFF2-40B4-BE49-F238E27FC236}">
                <a16:creationId xmlns:a16="http://schemas.microsoft.com/office/drawing/2014/main" id="{50426ED2-5D4F-457B-A873-BEE6B775F400}"/>
              </a:ext>
            </a:extLst>
          </p:cNvPr>
          <p:cNvSpPr txBox="1">
            <a:spLocks/>
          </p:cNvSpPr>
          <p:nvPr/>
        </p:nvSpPr>
        <p:spPr>
          <a:xfrm>
            <a:off x="6873595" y="299816"/>
            <a:ext cx="5204105" cy="179150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00384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sz="3200" dirty="0">
                <a:solidFill>
                  <a:srgbClr val="DD1B50"/>
                </a:solidFill>
              </a:rPr>
              <a:t>DESTINATIONSKAMPANJ
</a:t>
            </a:r>
          </a:p>
        </p:txBody>
      </p:sp>
      <p:pic>
        <p:nvPicPr>
          <p:cNvPr id="12" name="Picture Placeholder 11">
            <a:extLst>
              <a:ext uri="{FF2B5EF4-FFF2-40B4-BE49-F238E27FC236}">
                <a16:creationId xmlns:a16="http://schemas.microsoft.com/office/drawing/2014/main" id="{28CDCCED-0A87-47C3-B98A-E43ECCBF5B0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98836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BC942C9C-117C-43AA-BCC7-408DFFEC437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447675" y="400050"/>
            <a:ext cx="4949825" cy="5981700"/>
          </a:xfrm>
        </p:spPr>
      </p:pic>
      <p:sp>
        <p:nvSpPr>
          <p:cNvPr id="3" name="Text Placeholder 2">
            <a:extLst>
              <a:ext uri="{FF2B5EF4-FFF2-40B4-BE49-F238E27FC236}">
                <a16:creationId xmlns:a16="http://schemas.microsoft.com/office/drawing/2014/main" id="{75AE6C44-D97A-47CB-86A5-6FF3EDF7BD10}"/>
              </a:ext>
            </a:extLst>
          </p:cNvPr>
          <p:cNvSpPr>
            <a:spLocks noGrp="1"/>
          </p:cNvSpPr>
          <p:nvPr>
            <p:ph type="body" sz="quarter" idx="14"/>
          </p:nvPr>
        </p:nvSpPr>
        <p:spPr/>
        <p:txBody>
          <a:bodyPr/>
          <a:lstStyle/>
          <a:p>
            <a:endParaRPr lang="en-US" dirty="0">
              <a:solidFill>
                <a:srgbClr val="3F3F3F"/>
              </a:solidFill>
              <a:latin typeface="Open Sans" panose="020B0606030504020204" pitchFamily="34" charset="0"/>
            </a:endParaRPr>
          </a:p>
          <a:p>
            <a:r>
              <a:rPr lang="en-US" dirty="0">
                <a:solidFill>
                  <a:srgbClr val="3F3F3F"/>
                </a:solidFill>
                <a:latin typeface="Open Sans" panose="020B0606030504020204" pitchFamily="34" charset="0"/>
              </a:rPr>
              <a:t>RYKTE
</a:t>
            </a:r>
            <a:endParaRPr lang="en-IE" dirty="0"/>
          </a:p>
        </p:txBody>
      </p:sp>
      <p:sp>
        <p:nvSpPr>
          <p:cNvPr id="4" name="Text Placeholder 3">
            <a:extLst>
              <a:ext uri="{FF2B5EF4-FFF2-40B4-BE49-F238E27FC236}">
                <a16:creationId xmlns:a16="http://schemas.microsoft.com/office/drawing/2014/main" id="{90DEE308-66E5-4D83-83DA-F63A760150EE}"/>
              </a:ext>
            </a:extLst>
          </p:cNvPr>
          <p:cNvSpPr>
            <a:spLocks noGrp="1"/>
          </p:cNvSpPr>
          <p:nvPr>
            <p:ph type="body" sz="quarter" idx="15"/>
          </p:nvPr>
        </p:nvSpPr>
        <p:spPr/>
        <p:txBody>
          <a:bodyPr/>
          <a:lstStyle/>
          <a:p>
            <a:endParaRPr lang="en-IE"/>
          </a:p>
        </p:txBody>
      </p:sp>
      <p:sp>
        <p:nvSpPr>
          <p:cNvPr id="5" name="Text Placeholder 4">
            <a:extLst>
              <a:ext uri="{FF2B5EF4-FFF2-40B4-BE49-F238E27FC236}">
                <a16:creationId xmlns:a16="http://schemas.microsoft.com/office/drawing/2014/main" id="{E9C8F6F3-9010-40B9-8FF4-AE33784C5DB9}"/>
              </a:ext>
            </a:extLst>
          </p:cNvPr>
          <p:cNvSpPr>
            <a:spLocks noGrp="1"/>
          </p:cNvSpPr>
          <p:nvPr>
            <p:ph type="body" sz="quarter" idx="16"/>
          </p:nvPr>
        </p:nvSpPr>
        <p:spPr/>
        <p:txBody>
          <a:bodyPr/>
          <a:lstStyle/>
          <a:p>
            <a:endParaRPr lang="en-US" dirty="0">
              <a:solidFill>
                <a:srgbClr val="3F3F3F"/>
              </a:solidFill>
              <a:latin typeface="Open Sans" panose="020B0606030504020204" pitchFamily="34" charset="0"/>
            </a:endParaRPr>
          </a:p>
          <a:p>
            <a:r>
              <a:rPr lang="en-US" dirty="0">
                <a:solidFill>
                  <a:srgbClr val="3F3F3F"/>
                </a:solidFill>
                <a:latin typeface="Open Sans" panose="020B0606030504020204" pitchFamily="34" charset="0"/>
              </a:rPr>
              <a:t>IDENTITET
</a:t>
            </a:r>
            <a:endParaRPr lang="en-IE" dirty="0"/>
          </a:p>
        </p:txBody>
      </p:sp>
      <p:sp>
        <p:nvSpPr>
          <p:cNvPr id="6" name="Text Placeholder 5">
            <a:extLst>
              <a:ext uri="{FF2B5EF4-FFF2-40B4-BE49-F238E27FC236}">
                <a16:creationId xmlns:a16="http://schemas.microsoft.com/office/drawing/2014/main" id="{B6B35E3C-C77B-4296-8D66-22984E71AD83}"/>
              </a:ext>
            </a:extLst>
          </p:cNvPr>
          <p:cNvSpPr>
            <a:spLocks noGrp="1"/>
          </p:cNvSpPr>
          <p:nvPr>
            <p:ph type="body" sz="quarter" idx="17"/>
          </p:nvPr>
        </p:nvSpPr>
        <p:spPr/>
        <p:txBody>
          <a:bodyPr/>
          <a:lstStyle/>
          <a:p>
            <a:endParaRPr lang="en-IE"/>
          </a:p>
        </p:txBody>
      </p:sp>
      <p:sp>
        <p:nvSpPr>
          <p:cNvPr id="7" name="Text Placeholder 6">
            <a:extLst>
              <a:ext uri="{FF2B5EF4-FFF2-40B4-BE49-F238E27FC236}">
                <a16:creationId xmlns:a16="http://schemas.microsoft.com/office/drawing/2014/main" id="{BA6BBC31-9D0A-444C-AB52-85788227E0F8}"/>
              </a:ext>
            </a:extLst>
          </p:cNvPr>
          <p:cNvSpPr>
            <a:spLocks noGrp="1"/>
          </p:cNvSpPr>
          <p:nvPr>
            <p:ph type="body" sz="quarter" idx="18"/>
          </p:nvPr>
        </p:nvSpPr>
        <p:spPr/>
        <p:txBody>
          <a:bodyPr/>
          <a:lstStyle/>
          <a:p>
            <a:r>
              <a:rPr lang="en-US" b="0" i="0" dirty="0">
                <a:solidFill>
                  <a:srgbClr val="3F3F3F"/>
                </a:solidFill>
                <a:effectLst/>
                <a:latin typeface="Open Sans" panose="020B0606030504020204" pitchFamily="34" charset="0"/>
              </a:rPr>
              <a:t>PERCEPTION</a:t>
            </a:r>
            <a:endParaRPr lang="en-IE" dirty="0"/>
          </a:p>
        </p:txBody>
      </p:sp>
      <p:sp>
        <p:nvSpPr>
          <p:cNvPr id="8" name="Text Placeholder 7">
            <a:extLst>
              <a:ext uri="{FF2B5EF4-FFF2-40B4-BE49-F238E27FC236}">
                <a16:creationId xmlns:a16="http://schemas.microsoft.com/office/drawing/2014/main" id="{575F97D0-E8E1-4311-BCF9-B69759E01C47}"/>
              </a:ext>
            </a:extLst>
          </p:cNvPr>
          <p:cNvSpPr>
            <a:spLocks noGrp="1"/>
          </p:cNvSpPr>
          <p:nvPr>
            <p:ph type="body" sz="quarter" idx="19"/>
          </p:nvPr>
        </p:nvSpPr>
        <p:spPr/>
        <p:txBody>
          <a:bodyPr/>
          <a:lstStyle/>
          <a:p>
            <a:endParaRPr lang="en-IE"/>
          </a:p>
        </p:txBody>
      </p:sp>
      <p:sp>
        <p:nvSpPr>
          <p:cNvPr id="9" name="Text Placeholder 8">
            <a:extLst>
              <a:ext uri="{FF2B5EF4-FFF2-40B4-BE49-F238E27FC236}">
                <a16:creationId xmlns:a16="http://schemas.microsoft.com/office/drawing/2014/main" id="{AD84217D-C9DE-4A0C-BBD3-E24E2582DA72}"/>
              </a:ext>
            </a:extLst>
          </p:cNvPr>
          <p:cNvSpPr>
            <a:spLocks noGrp="1"/>
          </p:cNvSpPr>
          <p:nvPr>
            <p:ph type="body" sz="quarter" idx="13"/>
          </p:nvPr>
        </p:nvSpPr>
        <p:spPr>
          <a:xfrm>
            <a:off x="4410075" y="834997"/>
            <a:ext cx="5230206" cy="1540320"/>
          </a:xfrm>
        </p:spPr>
        <p:txBody>
          <a:bodyPr>
            <a:noAutofit/>
          </a:bodyPr>
          <a:lstStyle/>
          <a:p>
            <a:pPr>
              <a:lnSpc>
                <a:spcPct val="120000"/>
              </a:lnSpc>
            </a:pPr>
            <a:r>
              <a:rPr lang="sv-SE" sz="2400" b="0" dirty="0">
                <a:latin typeface="Open Sans" panose="020B0606030504020204" pitchFamily="34" charset="0"/>
              </a:rPr>
              <a:t>Destinationskampanjen drivs av tre huvudfaktorer som representerar grunderna i ett destinationsvarumärke:
</a:t>
            </a:r>
            <a:endParaRPr lang="en-IE" sz="2400" dirty="0"/>
          </a:p>
        </p:txBody>
      </p:sp>
    </p:spTree>
    <p:extLst>
      <p:ext uri="{BB962C8B-B14F-4D97-AF65-F5344CB8AC3E}">
        <p14:creationId xmlns:p14="http://schemas.microsoft.com/office/powerpoint/2010/main" val="1406289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67739D74-18CB-46CF-9255-E395397BA98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6F19738E-349E-44A3-8835-D6C66EF99334}"/>
              </a:ext>
            </a:extLst>
          </p:cNvPr>
          <p:cNvSpPr>
            <a:spLocks noGrp="1"/>
          </p:cNvSpPr>
          <p:nvPr>
            <p:ph type="body" sz="quarter" idx="15"/>
          </p:nvPr>
        </p:nvSpPr>
        <p:spPr/>
        <p:txBody>
          <a:bodyPr>
            <a:noAutofit/>
          </a:bodyPr>
          <a:lstStyle/>
          <a:p>
            <a:r>
              <a:rPr lang="sv-SE" sz="2800" dirty="0"/>
              <a:t>RYKTE är summan av övertygelser eller åsikter om destinationen, den måste byggas, skyddas, underhållas och ändras, om det behövs, över tid.
</a:t>
            </a:r>
            <a:endParaRPr lang="en-IE" sz="2800" dirty="0"/>
          </a:p>
        </p:txBody>
      </p:sp>
    </p:spTree>
    <p:extLst>
      <p:ext uri="{BB962C8B-B14F-4D97-AF65-F5344CB8AC3E}">
        <p14:creationId xmlns:p14="http://schemas.microsoft.com/office/powerpoint/2010/main" val="3943590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04C3CFBE-D11B-4436-BF92-44A6725EF71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6F19738E-349E-44A3-8835-D6C66EF99334}"/>
              </a:ext>
            </a:extLst>
          </p:cNvPr>
          <p:cNvSpPr>
            <a:spLocks noGrp="1"/>
          </p:cNvSpPr>
          <p:nvPr>
            <p:ph type="body" sz="quarter" idx="15"/>
          </p:nvPr>
        </p:nvSpPr>
        <p:spPr>
          <a:xfrm>
            <a:off x="3175537" y="570327"/>
            <a:ext cx="8248525" cy="1346703"/>
          </a:xfrm>
        </p:spPr>
        <p:txBody>
          <a:bodyPr>
            <a:noAutofit/>
          </a:bodyPr>
          <a:lstStyle/>
          <a:p>
            <a:r>
              <a:rPr lang="sv-SE" sz="2800" dirty="0"/>
              <a:t>IDENTITET måste drivas av autenticitet, unika försäljningsställen för destinationen, konsekvens och stark personlighet.
</a:t>
            </a:r>
            <a:endParaRPr lang="en-IE" sz="2800" dirty="0"/>
          </a:p>
        </p:txBody>
      </p:sp>
    </p:spTree>
    <p:extLst>
      <p:ext uri="{BB962C8B-B14F-4D97-AF65-F5344CB8AC3E}">
        <p14:creationId xmlns:p14="http://schemas.microsoft.com/office/powerpoint/2010/main" val="2725806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5B3C163-618C-4D8A-99CD-09974EADA67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6F19738E-349E-44A3-8835-D6C66EF99334}"/>
              </a:ext>
            </a:extLst>
          </p:cNvPr>
          <p:cNvSpPr>
            <a:spLocks noGrp="1"/>
          </p:cNvSpPr>
          <p:nvPr>
            <p:ph type="body" sz="quarter" idx="15"/>
          </p:nvPr>
        </p:nvSpPr>
        <p:spPr>
          <a:xfrm>
            <a:off x="3175537" y="505013"/>
            <a:ext cx="8248525" cy="1346703"/>
          </a:xfrm>
        </p:spPr>
        <p:txBody>
          <a:bodyPr>
            <a:noAutofit/>
          </a:bodyPr>
          <a:lstStyle/>
          <a:p>
            <a:r>
              <a:rPr lang="sv-SE" sz="2800" dirty="0"/>
              <a:t>PERCEPTION är till största delen gjord av immateriella upplevelser, även om materiella erfarenheter också spelar roll, och det är subjektivt, i konsumenternas sinne.
</a:t>
            </a:r>
            <a:endParaRPr lang="en-IE" sz="2800" dirty="0"/>
          </a:p>
        </p:txBody>
      </p:sp>
      <p:sp>
        <p:nvSpPr>
          <p:cNvPr id="2" name="TextBox 1">
            <a:extLst>
              <a:ext uri="{FF2B5EF4-FFF2-40B4-BE49-F238E27FC236}">
                <a16:creationId xmlns:a16="http://schemas.microsoft.com/office/drawing/2014/main" id="{CCD0EE6D-8051-49FC-9B12-B4CD8B093303}"/>
              </a:ext>
            </a:extLst>
          </p:cNvPr>
          <p:cNvSpPr txBox="1"/>
          <p:nvPr/>
        </p:nvSpPr>
        <p:spPr>
          <a:xfrm>
            <a:off x="2419349" y="5842661"/>
            <a:ext cx="7610475" cy="1015663"/>
          </a:xfrm>
          <a:prstGeom prst="rect">
            <a:avLst/>
          </a:prstGeom>
          <a:noFill/>
        </p:spPr>
        <p:txBody>
          <a:bodyPr wrap="square" rtlCol="0">
            <a:spAutoFit/>
          </a:bodyPr>
          <a:lstStyle/>
          <a:p>
            <a:r>
              <a:rPr lang="sv-SE" sz="2000" dirty="0"/>
              <a:t>Nu när vi vet detta, låt oss ta en titt på hur vissa regioner / destinationer marknadsför sig som popkulturturismdestinationer..
</a:t>
            </a:r>
            <a:endParaRPr lang="en-IE" sz="2000" dirty="0"/>
          </a:p>
        </p:txBody>
      </p:sp>
    </p:spTree>
    <p:extLst>
      <p:ext uri="{BB962C8B-B14F-4D97-AF65-F5344CB8AC3E}">
        <p14:creationId xmlns:p14="http://schemas.microsoft.com/office/powerpoint/2010/main" val="565009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A64BAC0-330C-4194-B940-2114872B2C5D}"/>
              </a:ext>
            </a:extLst>
          </p:cNvPr>
          <p:cNvSpPr>
            <a:spLocks noGrp="1"/>
          </p:cNvSpPr>
          <p:nvPr>
            <p:ph type="body" sz="quarter" idx="13"/>
          </p:nvPr>
        </p:nvSpPr>
        <p:spPr>
          <a:xfrm>
            <a:off x="7045046" y="298385"/>
            <a:ext cx="5004199" cy="1139889"/>
          </a:xfrm>
        </p:spPr>
        <p:txBody>
          <a:bodyPr>
            <a:noAutofit/>
          </a:bodyPr>
          <a:lstStyle/>
          <a:p>
            <a:r>
              <a:rPr lang="en-IE" sz="2800" dirty="0"/>
              <a:t>NORDIRLAND ÄR OFFICIELLT GAME OF THRONES-TERRITORIUM
</a:t>
            </a:r>
          </a:p>
        </p:txBody>
      </p:sp>
      <p:sp>
        <p:nvSpPr>
          <p:cNvPr id="5" name="Text Placeholder 4">
            <a:extLst>
              <a:ext uri="{FF2B5EF4-FFF2-40B4-BE49-F238E27FC236}">
                <a16:creationId xmlns:a16="http://schemas.microsoft.com/office/drawing/2014/main" id="{D70EEFE3-D63E-4B0D-A5A3-86935B03DFC3}"/>
              </a:ext>
            </a:extLst>
          </p:cNvPr>
          <p:cNvSpPr>
            <a:spLocks noGrp="1"/>
          </p:cNvSpPr>
          <p:nvPr>
            <p:ph type="body" sz="quarter" idx="14"/>
          </p:nvPr>
        </p:nvSpPr>
        <p:spPr>
          <a:xfrm>
            <a:off x="4635221" y="5322965"/>
            <a:ext cx="7414024" cy="1325485"/>
          </a:xfrm>
        </p:spPr>
        <p:txBody>
          <a:bodyPr/>
          <a:lstStyle/>
          <a:p>
            <a:r>
              <a:rPr lang="sv-SE" dirty="0"/>
              <a:t>Under 2019 förhandlade </a:t>
            </a:r>
            <a:r>
              <a:rPr lang="sv-SE" dirty="0" err="1"/>
              <a:t>Tourism</a:t>
            </a:r>
            <a:r>
              <a:rPr lang="sv-SE" dirty="0"/>
              <a:t> </a:t>
            </a:r>
            <a:r>
              <a:rPr lang="sv-SE" dirty="0" err="1"/>
              <a:t>Ireland</a:t>
            </a:r>
            <a:r>
              <a:rPr lang="sv-SE" dirty="0"/>
              <a:t> fram ett licensavtal med HBO som erkänner Nordirland som officiellt Game </a:t>
            </a:r>
            <a:r>
              <a:rPr lang="sv-SE" dirty="0" err="1"/>
              <a:t>of</a:t>
            </a:r>
            <a:r>
              <a:rPr lang="sv-SE" dirty="0"/>
              <a:t> </a:t>
            </a:r>
            <a:r>
              <a:rPr lang="sv-SE" dirty="0" err="1"/>
              <a:t>Thrones</a:t>
            </a:r>
            <a:r>
              <a:rPr lang="sv-SE" dirty="0"/>
              <a:t>-territorium som gör det möjligt för regionen att skapa spin off-turistprodukter. 
</a:t>
            </a:r>
            <a:endParaRPr lang="en-IE" dirty="0"/>
          </a:p>
        </p:txBody>
      </p:sp>
      <p:pic>
        <p:nvPicPr>
          <p:cNvPr id="19" name="Picture 18">
            <a:extLst>
              <a:ext uri="{FF2B5EF4-FFF2-40B4-BE49-F238E27FC236}">
                <a16:creationId xmlns:a16="http://schemas.microsoft.com/office/drawing/2014/main" id="{47F520B1-A8E0-4F1F-ACA2-129DFA7105D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56111" y="1438274"/>
            <a:ext cx="7148646" cy="3705226"/>
          </a:xfrm>
          <a:prstGeom prst="rect">
            <a:avLst/>
          </a:prstGeom>
        </p:spPr>
      </p:pic>
      <p:pic>
        <p:nvPicPr>
          <p:cNvPr id="28" name="Picture Placeholder 27" descr="A picture containing text, tree, outdoor, grass&#10;&#10;Description automatically generated">
            <a:extLst>
              <a:ext uri="{FF2B5EF4-FFF2-40B4-BE49-F238E27FC236}">
                <a16:creationId xmlns:a16="http://schemas.microsoft.com/office/drawing/2014/main" id="{F335E788-A1C8-418C-AAF4-9470A83CD5A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a:xfrm>
            <a:off x="446088" y="514350"/>
            <a:ext cx="3798887" cy="4222750"/>
          </a:xfrm>
        </p:spPr>
      </p:pic>
    </p:spTree>
    <p:extLst>
      <p:ext uri="{BB962C8B-B14F-4D97-AF65-F5344CB8AC3E}">
        <p14:creationId xmlns:p14="http://schemas.microsoft.com/office/powerpoint/2010/main" val="2279545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FBB0932-70C9-4C5F-8AF2-3AA0A12B29C1}"/>
              </a:ext>
            </a:extLst>
          </p:cNvPr>
          <p:cNvSpPr>
            <a:spLocks noGrp="1"/>
          </p:cNvSpPr>
          <p:nvPr>
            <p:ph type="pic" sz="quarter" idx="10"/>
          </p:nvPr>
        </p:nvSpPr>
        <p:spPr/>
      </p:sp>
      <p:sp>
        <p:nvSpPr>
          <p:cNvPr id="3" name="Text Placeholder 2">
            <a:extLst>
              <a:ext uri="{FF2B5EF4-FFF2-40B4-BE49-F238E27FC236}">
                <a16:creationId xmlns:a16="http://schemas.microsoft.com/office/drawing/2014/main" id="{249CFF85-2A16-442F-8A29-1D2F874F9252}"/>
              </a:ext>
            </a:extLst>
          </p:cNvPr>
          <p:cNvSpPr>
            <a:spLocks noGrp="1"/>
          </p:cNvSpPr>
          <p:nvPr>
            <p:ph type="body" sz="quarter" idx="15"/>
          </p:nvPr>
        </p:nvSpPr>
        <p:spPr>
          <a:xfrm>
            <a:off x="3175537" y="531175"/>
            <a:ext cx="8464013" cy="1346703"/>
          </a:xfrm>
        </p:spPr>
        <p:txBody>
          <a:bodyPr>
            <a:normAutofit lnSpcReduction="10000"/>
          </a:bodyPr>
          <a:lstStyle/>
          <a:p>
            <a:r>
              <a:rPr lang="sv-SE" dirty="0"/>
              <a:t>Edinburgh, Skottland omfamnar sina popkulturlänkar till trollkarlar, drakar, riddare, enhörningar och trollbindande berättelser som aldrig slutar i denna #ForeverEdinburgh destinationsmarknadsföringskampanj..
</a:t>
            </a:r>
            <a:endParaRPr lang="en-IE" dirty="0"/>
          </a:p>
        </p:txBody>
      </p:sp>
      <p:pic>
        <p:nvPicPr>
          <p:cNvPr id="4" name="Online Media 5" title="Folklore and Myths - Forever Edinburgh">
            <a:hlinkClick r:id="" action="ppaction://media"/>
            <a:extLst>
              <a:ext uri="{FF2B5EF4-FFF2-40B4-BE49-F238E27FC236}">
                <a16:creationId xmlns:a16="http://schemas.microsoft.com/office/drawing/2014/main" id="{821286B0-E2B0-4D7E-9BCE-8A9129F720B3}"/>
              </a:ext>
            </a:extLst>
          </p:cNvPr>
          <p:cNvPicPr>
            <a:picLocks noRot="1" noChangeAspect="1"/>
          </p:cNvPicPr>
          <p:nvPr>
            <a:videoFile r:link="rId1"/>
          </p:nvPr>
        </p:nvPicPr>
        <p:blipFill>
          <a:blip r:embed="rId3"/>
          <a:stretch>
            <a:fillRect/>
          </a:stretch>
        </p:blipFill>
        <p:spPr>
          <a:xfrm>
            <a:off x="1358900" y="1754053"/>
            <a:ext cx="8698234" cy="4914501"/>
          </a:xfrm>
          <a:prstGeom prst="rect">
            <a:avLst/>
          </a:prstGeom>
        </p:spPr>
      </p:pic>
      <p:sp>
        <p:nvSpPr>
          <p:cNvPr id="5" name="TextBox 4">
            <a:extLst>
              <a:ext uri="{FF2B5EF4-FFF2-40B4-BE49-F238E27FC236}">
                <a16:creationId xmlns:a16="http://schemas.microsoft.com/office/drawing/2014/main" id="{2C82ED21-E1B9-455E-9EA5-DD3D537EFF13}"/>
              </a:ext>
            </a:extLst>
          </p:cNvPr>
          <p:cNvSpPr txBox="1"/>
          <p:nvPr/>
        </p:nvSpPr>
        <p:spPr>
          <a:xfrm>
            <a:off x="495300" y="4419600"/>
            <a:ext cx="1428750" cy="369332"/>
          </a:xfrm>
          <a:prstGeom prst="rect">
            <a:avLst/>
          </a:prstGeom>
          <a:noFill/>
        </p:spPr>
        <p:txBody>
          <a:bodyPr wrap="square" rtlCol="0">
            <a:spAutoFit/>
          </a:bodyPr>
          <a:lstStyle/>
          <a:p>
            <a:r>
              <a:rPr lang="en-IE" dirty="0">
                <a:hlinkClick r:id="rId4"/>
              </a:rPr>
              <a:t>Source</a:t>
            </a:r>
            <a:endParaRPr lang="en-IE" dirty="0"/>
          </a:p>
        </p:txBody>
      </p:sp>
      <p:sp>
        <p:nvSpPr>
          <p:cNvPr id="8" name="Text Placeholder 3">
            <a:extLst>
              <a:ext uri="{FF2B5EF4-FFF2-40B4-BE49-F238E27FC236}">
                <a16:creationId xmlns:a16="http://schemas.microsoft.com/office/drawing/2014/main" id="{14D5554F-BE74-4E53-9C87-3E9897914C46}"/>
              </a:ext>
            </a:extLst>
          </p:cNvPr>
          <p:cNvSpPr txBox="1">
            <a:spLocks/>
          </p:cNvSpPr>
          <p:nvPr/>
        </p:nvSpPr>
        <p:spPr>
          <a:xfrm>
            <a:off x="0" y="445394"/>
            <a:ext cx="2847976" cy="1139889"/>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IE" sz="3600" dirty="0">
                <a:solidFill>
                  <a:srgbClr val="003841"/>
                </a:solidFill>
              </a:rPr>
              <a:t>EDINBURGH SKOTTLAND
</a:t>
            </a:r>
          </a:p>
        </p:txBody>
      </p:sp>
    </p:spTree>
    <p:extLst>
      <p:ext uri="{BB962C8B-B14F-4D97-AF65-F5344CB8AC3E}">
        <p14:creationId xmlns:p14="http://schemas.microsoft.com/office/powerpoint/2010/main" val="174903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3D1EBF4-A7F2-4769-816B-9D7311B6EF4F}"/>
              </a:ext>
            </a:extLst>
          </p:cNvPr>
          <p:cNvSpPr>
            <a:spLocks noGrp="1"/>
          </p:cNvSpPr>
          <p:nvPr>
            <p:ph type="body" sz="quarter" idx="13"/>
          </p:nvPr>
        </p:nvSpPr>
        <p:spPr>
          <a:xfrm>
            <a:off x="4604750" y="1475399"/>
            <a:ext cx="7415800" cy="2071195"/>
          </a:xfrm>
        </p:spPr>
        <p:txBody>
          <a:bodyPr>
            <a:normAutofit fontScale="92500" lnSpcReduction="10000"/>
          </a:bodyPr>
          <a:lstStyle/>
          <a:p>
            <a:r>
              <a:rPr lang="sv-SE" sz="3200" dirty="0"/>
              <a:t>VILNIUS, LITAUEN – POSITIONERAR SIG FÖR ATT FÅ UT DET MESTA AV NUVARANDE OCH FRAMTIDA MÖJLIGHETER TILL POPKULTURTURISM  
</a:t>
            </a:r>
            <a:endParaRPr lang="en-IE" sz="3200" dirty="0"/>
          </a:p>
        </p:txBody>
      </p:sp>
      <p:sp>
        <p:nvSpPr>
          <p:cNvPr id="5" name="Text Placeholder 4">
            <a:extLst>
              <a:ext uri="{FF2B5EF4-FFF2-40B4-BE49-F238E27FC236}">
                <a16:creationId xmlns:a16="http://schemas.microsoft.com/office/drawing/2014/main" id="{8AEE77F7-03F3-4DCA-BA9E-C91F649D4964}"/>
              </a:ext>
            </a:extLst>
          </p:cNvPr>
          <p:cNvSpPr>
            <a:spLocks noGrp="1"/>
          </p:cNvSpPr>
          <p:nvPr>
            <p:ph type="body" sz="quarter" idx="14"/>
          </p:nvPr>
        </p:nvSpPr>
        <p:spPr>
          <a:xfrm>
            <a:off x="5695951" y="3819525"/>
            <a:ext cx="6324600" cy="2164180"/>
          </a:xfrm>
        </p:spPr>
        <p:txBody>
          <a:bodyPr/>
          <a:lstStyle/>
          <a:p>
            <a:r>
              <a:rPr lang="sv-SE" dirty="0"/>
              <a:t>Var är Vilnius-kampanjen presenterar Vilnius på ett fantasifullt och smart sätt och visar hur staden kan vara "fantastisk var du än tror att den är." 
</a:t>
            </a:r>
            <a:r>
              <a:rPr lang="en-IE" dirty="0" err="1"/>
              <a:t>Kampanjen</a:t>
            </a:r>
            <a:r>
              <a:rPr lang="en-IE" dirty="0"/>
              <a:t> </a:t>
            </a:r>
            <a:r>
              <a:rPr lang="en-IE" dirty="0" err="1"/>
              <a:t>säger</a:t>
            </a:r>
            <a:r>
              <a:rPr lang="en-IE" dirty="0"/>
              <a:t> </a:t>
            </a:r>
            <a:r>
              <a:rPr lang="en-IE" dirty="0" err="1"/>
              <a:t>oss</a:t>
            </a:r>
            <a:r>
              <a:rPr lang="en-IE" dirty="0"/>
              <a:t> </a:t>
            </a:r>
            <a:r>
              <a:rPr lang="en-IE" dirty="0" err="1"/>
              <a:t>att</a:t>
            </a:r>
            <a:r>
              <a:rPr lang="en-IE" dirty="0"/>
              <a:t>:
 </a:t>
            </a:r>
            <a:r>
              <a:rPr lang="sv-SE" dirty="0">
                <a:solidFill>
                  <a:srgbClr val="DD1B50"/>
                </a:solidFill>
              </a:rPr>
              <a:t>"Att gå runt i staden är som att ta en promenad genom filmhistorien."
</a:t>
            </a:r>
            <a:r>
              <a:rPr lang="en-IE" dirty="0">
                <a:hlinkClick r:id="rId2"/>
              </a:rPr>
              <a:t>Where is Vilnius?</a:t>
            </a:r>
            <a:endParaRPr lang="en-US" b="1" dirty="0">
              <a:solidFill>
                <a:srgbClr val="DD1B50"/>
              </a:solidFill>
            </a:endParaRPr>
          </a:p>
          <a:p>
            <a:r>
              <a:rPr lang="en-US" dirty="0"/>
              <a:t> </a:t>
            </a:r>
            <a:endParaRPr lang="en-IE" dirty="0"/>
          </a:p>
        </p:txBody>
      </p:sp>
      <p:pic>
        <p:nvPicPr>
          <p:cNvPr id="5124" name="Picture 4" descr="See the source image">
            <a:extLst>
              <a:ext uri="{FF2B5EF4-FFF2-40B4-BE49-F238E27FC236}">
                <a16:creationId xmlns:a16="http://schemas.microsoft.com/office/drawing/2014/main" id="{639CA8CE-53FD-4E11-BFA3-E2953974021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8052" y="3819525"/>
            <a:ext cx="5276850" cy="275715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See the source image">
            <a:extLst>
              <a:ext uri="{FF2B5EF4-FFF2-40B4-BE49-F238E27FC236}">
                <a16:creationId xmlns:a16="http://schemas.microsoft.com/office/drawing/2014/main" id="{C416BBED-624E-4EFD-9CAC-0A7F4470386D}"/>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38052" y="165195"/>
            <a:ext cx="3829711" cy="3381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472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974249-3A42-4F8C-8AAF-DBCA6E4CD426}"/>
              </a:ext>
            </a:extLst>
          </p:cNvPr>
          <p:cNvSpPr>
            <a:spLocks noGrp="1"/>
          </p:cNvSpPr>
          <p:nvPr>
            <p:ph type="body" sz="quarter" idx="13"/>
          </p:nvPr>
        </p:nvSpPr>
        <p:spPr/>
        <p:txBody>
          <a:bodyPr>
            <a:normAutofit fontScale="77500" lnSpcReduction="20000"/>
          </a:bodyPr>
          <a:lstStyle/>
          <a:p>
            <a:pPr lvl="0">
              <a:defRPr/>
            </a:pPr>
            <a:r>
              <a:rPr lang="sv-SE" sz="4600" dirty="0">
                <a:solidFill>
                  <a:prstClr val="white"/>
                </a:solidFill>
              </a:rPr>
              <a:t>AVSNITT 1
UPPRÄTTHÅLLA POPKULTURTURISM
- EN ÖVERSIKT</a:t>
            </a:r>
            <a:r>
              <a:rPr lang="sv-SE" sz="4200" dirty="0">
                <a:solidFill>
                  <a:prstClr val="white"/>
                </a:solidFill>
              </a:rPr>
              <a:t>
</a:t>
            </a:r>
            <a:endParaRPr lang="en-IE" sz="4200" dirty="0"/>
          </a:p>
          <a:p>
            <a:endParaRPr lang="en-IE" dirty="0"/>
          </a:p>
        </p:txBody>
      </p:sp>
      <p:pic>
        <p:nvPicPr>
          <p:cNvPr id="11" name="Picture Placeholder 10" descr="Fog on a Ferris wheel">
            <a:extLst>
              <a:ext uri="{FF2B5EF4-FFF2-40B4-BE49-F238E27FC236}">
                <a16:creationId xmlns:a16="http://schemas.microsoft.com/office/drawing/2014/main" id="{1E9CAB4B-BB28-487F-9655-158DB7A1CCA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6238" y="-1"/>
            <a:ext cx="12198238" cy="6858000"/>
          </a:xfrm>
        </p:spPr>
      </p:pic>
    </p:spTree>
    <p:extLst>
      <p:ext uri="{BB962C8B-B14F-4D97-AF65-F5344CB8AC3E}">
        <p14:creationId xmlns:p14="http://schemas.microsoft.com/office/powerpoint/2010/main" val="3298561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text, sky, outdoor, sign&#10;&#10;Description automatically generated">
            <a:extLst>
              <a:ext uri="{FF2B5EF4-FFF2-40B4-BE49-F238E27FC236}">
                <a16:creationId xmlns:a16="http://schemas.microsoft.com/office/drawing/2014/main" id="{49D965E2-40A6-4EE9-B388-2EE60E0BAE3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pic>
        <p:nvPicPr>
          <p:cNvPr id="11" name="Picture Placeholder 10" descr="A crowd of people at a concert&#10;&#10;Description automatically generated with medium confidence">
            <a:extLst>
              <a:ext uri="{FF2B5EF4-FFF2-40B4-BE49-F238E27FC236}">
                <a16:creationId xmlns:a16="http://schemas.microsoft.com/office/drawing/2014/main" id="{789A1490-B896-4813-A5BE-28886A34A028}"/>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a:fillRect/>
          </a:stretch>
        </p:blipFill>
        <p:spPr>
          <a:xfrm>
            <a:off x="4746625" y="3716338"/>
            <a:ext cx="2771775" cy="3014662"/>
          </a:xfrm>
        </p:spPr>
      </p:pic>
      <p:sp>
        <p:nvSpPr>
          <p:cNvPr id="4" name="Text Placeholder 3">
            <a:extLst>
              <a:ext uri="{FF2B5EF4-FFF2-40B4-BE49-F238E27FC236}">
                <a16:creationId xmlns:a16="http://schemas.microsoft.com/office/drawing/2014/main" id="{9D3B405E-3507-41C2-ADEC-1AFCC31F4CC7}"/>
              </a:ext>
            </a:extLst>
          </p:cNvPr>
          <p:cNvSpPr>
            <a:spLocks noGrp="1"/>
          </p:cNvSpPr>
          <p:nvPr>
            <p:ph type="body" sz="quarter" idx="13"/>
          </p:nvPr>
        </p:nvSpPr>
        <p:spPr>
          <a:xfrm>
            <a:off x="6941996" y="297595"/>
            <a:ext cx="5154753" cy="1791502"/>
          </a:xfrm>
        </p:spPr>
        <p:txBody>
          <a:bodyPr/>
          <a:lstStyle/>
          <a:p>
            <a:r>
              <a:rPr lang="en-IE" dirty="0"/>
              <a:t>MUSIKTURISMEN ROCKAR I SVERIGE
</a:t>
            </a:r>
          </a:p>
        </p:txBody>
      </p:sp>
      <p:sp>
        <p:nvSpPr>
          <p:cNvPr id="5" name="Text Placeholder 4">
            <a:extLst>
              <a:ext uri="{FF2B5EF4-FFF2-40B4-BE49-F238E27FC236}">
                <a16:creationId xmlns:a16="http://schemas.microsoft.com/office/drawing/2014/main" id="{2D052D80-F743-4407-BCFF-C8CCDEDC0512}"/>
              </a:ext>
            </a:extLst>
          </p:cNvPr>
          <p:cNvSpPr>
            <a:spLocks noGrp="1"/>
          </p:cNvSpPr>
          <p:nvPr>
            <p:ph type="body" sz="quarter" idx="14"/>
          </p:nvPr>
        </p:nvSpPr>
        <p:spPr>
          <a:xfrm>
            <a:off x="7575612" y="3717039"/>
            <a:ext cx="4505325" cy="2164180"/>
          </a:xfrm>
        </p:spPr>
        <p:txBody>
          <a:bodyPr/>
          <a:lstStyle/>
          <a:p>
            <a:pPr fontAlgn="base"/>
            <a:r>
              <a:rPr lang="sv-SE" dirty="0"/>
              <a:t>Visit Sweden omfamnar detta 
"Lägger de något i vattnet här?
Vem vet, vem bryr sig? Kom till Sverige och se din favoritsvenska akt på deras hemmaplan."
</a:t>
            </a:r>
            <a:r>
              <a:rPr lang="en-IE" dirty="0">
                <a:hlinkClick r:id="rId6"/>
              </a:rPr>
              <a:t>Swedish music | Visit Sweden</a:t>
            </a:r>
            <a:endParaRPr lang="en-IE" dirty="0"/>
          </a:p>
        </p:txBody>
      </p:sp>
      <p:sp>
        <p:nvSpPr>
          <p:cNvPr id="6" name="Text Placeholder 4">
            <a:extLst>
              <a:ext uri="{FF2B5EF4-FFF2-40B4-BE49-F238E27FC236}">
                <a16:creationId xmlns:a16="http://schemas.microsoft.com/office/drawing/2014/main" id="{FE6CDFA4-6D3E-4961-8387-74DA979EB14C}"/>
              </a:ext>
            </a:extLst>
          </p:cNvPr>
          <p:cNvSpPr txBox="1">
            <a:spLocks/>
          </p:cNvSpPr>
          <p:nvPr/>
        </p:nvSpPr>
        <p:spPr>
          <a:xfrm>
            <a:off x="4689333" y="1552859"/>
            <a:ext cx="7321692" cy="216418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00384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SE" dirty="0"/>
              <a:t>Sverige rockar – bokstavligen – runt om i världen, med populära band från förr ABBA, Cardigans, Ace </a:t>
            </a:r>
            <a:r>
              <a:rPr lang="sv-SE" dirty="0" err="1"/>
              <a:t>of</a:t>
            </a:r>
            <a:r>
              <a:rPr lang="sv-SE" dirty="0"/>
              <a:t> </a:t>
            </a:r>
            <a:r>
              <a:rPr lang="sv-SE" dirty="0" err="1"/>
              <a:t>Base</a:t>
            </a:r>
            <a:r>
              <a:rPr lang="sv-SE" dirty="0"/>
              <a:t> och Roxette fortfarande populära. Den "andra vågen" av svenska </a:t>
            </a:r>
            <a:r>
              <a:rPr lang="sv-SE" dirty="0" err="1"/>
              <a:t>musikakter</a:t>
            </a:r>
            <a:r>
              <a:rPr lang="sv-SE" dirty="0"/>
              <a:t> som </a:t>
            </a:r>
            <a:r>
              <a:rPr lang="sv-SE" dirty="0" err="1"/>
              <a:t>Avicii</a:t>
            </a:r>
            <a:r>
              <a:rPr lang="sv-SE" dirty="0"/>
              <a:t>, </a:t>
            </a:r>
            <a:r>
              <a:rPr lang="sv-SE" dirty="0" err="1"/>
              <a:t>Zara</a:t>
            </a:r>
            <a:r>
              <a:rPr lang="sv-SE" dirty="0"/>
              <a:t> Larsson, The </a:t>
            </a:r>
            <a:r>
              <a:rPr lang="sv-SE" dirty="0" err="1"/>
              <a:t>Knife</a:t>
            </a:r>
            <a:r>
              <a:rPr lang="sv-SE" dirty="0"/>
              <a:t> och många andra bevisar att det svenska musikfenomenet inte är någon blixt i pannan.
</a:t>
            </a:r>
            <a:endParaRPr lang="en-IE" dirty="0"/>
          </a:p>
        </p:txBody>
      </p:sp>
    </p:spTree>
    <p:extLst>
      <p:ext uri="{BB962C8B-B14F-4D97-AF65-F5344CB8AC3E}">
        <p14:creationId xmlns:p14="http://schemas.microsoft.com/office/powerpoint/2010/main" val="3082381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0B2727-1260-47DC-A945-A42CE71C5A5C}"/>
              </a:ext>
            </a:extLst>
          </p:cNvPr>
          <p:cNvSpPr>
            <a:spLocks noGrp="1"/>
          </p:cNvSpPr>
          <p:nvPr>
            <p:ph type="body" sz="quarter" idx="13"/>
          </p:nvPr>
        </p:nvSpPr>
        <p:spPr>
          <a:xfrm>
            <a:off x="1675006" y="828676"/>
            <a:ext cx="9649486" cy="1866900"/>
          </a:xfrm>
        </p:spPr>
        <p:txBody>
          <a:bodyPr>
            <a:normAutofit/>
          </a:bodyPr>
          <a:lstStyle/>
          <a:p>
            <a:r>
              <a:rPr lang="en-US" dirty="0">
                <a:solidFill>
                  <a:srgbClr val="DD1B50"/>
                </a:solidFill>
              </a:rPr>
              <a:t>BÄSTA TIPS:
</a:t>
            </a:r>
            <a:r>
              <a:rPr lang="sv-SE" sz="2400" dirty="0"/>
              <a:t>Du kan koppla ditt erbjudande om popkulturturism till de regionala kampanjerna/varumärkena genom att:
</a:t>
            </a:r>
            <a:endParaRPr lang="en-IE" sz="2400" dirty="0"/>
          </a:p>
        </p:txBody>
      </p:sp>
      <p:sp>
        <p:nvSpPr>
          <p:cNvPr id="3" name="Text Placeholder 2">
            <a:extLst>
              <a:ext uri="{FF2B5EF4-FFF2-40B4-BE49-F238E27FC236}">
                <a16:creationId xmlns:a16="http://schemas.microsoft.com/office/drawing/2014/main" id="{F5A57495-7190-456D-A06A-B3D6D0120473}"/>
              </a:ext>
            </a:extLst>
          </p:cNvPr>
          <p:cNvSpPr>
            <a:spLocks noGrp="1"/>
          </p:cNvSpPr>
          <p:nvPr>
            <p:ph type="body" sz="quarter" idx="14"/>
          </p:nvPr>
        </p:nvSpPr>
        <p:spPr>
          <a:xfrm>
            <a:off x="1809750" y="2345348"/>
            <a:ext cx="9514742" cy="3245241"/>
          </a:xfrm>
        </p:spPr>
        <p:txBody>
          <a:bodyPr/>
          <a:lstStyle/>
          <a:p>
            <a:pPr marL="342900" indent="-342900">
              <a:buFont typeface="Arial" panose="020B0604020202020204" pitchFamily="34" charset="0"/>
              <a:buChar char="•"/>
            </a:pPr>
            <a:r>
              <a:rPr lang="sv-SE" dirty="0"/>
              <a:t>Berätta historier som länkar till destinationens teman
Skapa meningsfulla, praktiska och/eller uppslukande upplevelser som ger liv åt dessa teman
Använda bilder och språk som matchar ditt varumärkes ton</a:t>
            </a:r>
            <a:endParaRPr lang="en-US" dirty="0"/>
          </a:p>
          <a:p>
            <a:pPr marL="342900" indent="-342900">
              <a:buFont typeface="Arial" panose="020B0604020202020204" pitchFamily="34" charset="0"/>
              <a:buChar char="•"/>
            </a:pPr>
            <a:r>
              <a:rPr lang="sv-SE" dirty="0"/>
              <a:t>Lägga till varumärkeslogotyper på din webbplats och publicitetsmaterial
Engagera sig i varumärket på sociala medier genom att dela material och använda saker som destinations </a:t>
            </a:r>
            <a:r>
              <a:rPr lang="sv-SE" dirty="0" err="1"/>
              <a:t>hashtags</a:t>
            </a:r>
            <a:endParaRPr lang="en-IE" dirty="0"/>
          </a:p>
        </p:txBody>
      </p:sp>
      <p:sp>
        <p:nvSpPr>
          <p:cNvPr id="4" name="TextBox 3">
            <a:extLst>
              <a:ext uri="{FF2B5EF4-FFF2-40B4-BE49-F238E27FC236}">
                <a16:creationId xmlns:a16="http://schemas.microsoft.com/office/drawing/2014/main" id="{6A1C3527-92DB-4F10-9FD7-E39A554B59E4}"/>
              </a:ext>
            </a:extLst>
          </p:cNvPr>
          <p:cNvSpPr txBox="1"/>
          <p:nvPr/>
        </p:nvSpPr>
        <p:spPr>
          <a:xfrm>
            <a:off x="0" y="6248400"/>
            <a:ext cx="2066925" cy="338554"/>
          </a:xfrm>
          <a:prstGeom prst="rect">
            <a:avLst/>
          </a:prstGeom>
          <a:noFill/>
        </p:spPr>
        <p:txBody>
          <a:bodyPr wrap="square" rtlCol="0">
            <a:spAutoFit/>
          </a:bodyPr>
          <a:lstStyle/>
          <a:p>
            <a:r>
              <a:rPr lang="en-IE" sz="1600" dirty="0">
                <a:hlinkClick r:id="rId2"/>
              </a:rPr>
              <a:t>Source</a:t>
            </a:r>
            <a:endParaRPr lang="en-IE" sz="1600" dirty="0"/>
          </a:p>
        </p:txBody>
      </p:sp>
    </p:spTree>
    <p:extLst>
      <p:ext uri="{BB962C8B-B14F-4D97-AF65-F5344CB8AC3E}">
        <p14:creationId xmlns:p14="http://schemas.microsoft.com/office/powerpoint/2010/main" val="2694260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63C0AF-82BF-4E41-B906-B87E35F3052B}"/>
              </a:ext>
            </a:extLst>
          </p:cNvPr>
          <p:cNvSpPr>
            <a:spLocks noGrp="1"/>
          </p:cNvSpPr>
          <p:nvPr>
            <p:ph type="body" sz="quarter" idx="13"/>
          </p:nvPr>
        </p:nvSpPr>
        <p:spPr>
          <a:xfrm>
            <a:off x="388093" y="3428999"/>
            <a:ext cx="4688732" cy="2389910"/>
          </a:xfrm>
        </p:spPr>
        <p:txBody>
          <a:bodyPr>
            <a:normAutofit/>
          </a:bodyPr>
          <a:lstStyle/>
          <a:p>
            <a:r>
              <a:rPr lang="en-US" b="0" dirty="0"/>
              <a:t>AVSNITT 4: FOKUS PÅ GEMENSKAPSTURISM
</a:t>
            </a:r>
            <a:endParaRPr lang="en-IE" dirty="0"/>
          </a:p>
        </p:txBody>
      </p:sp>
      <p:pic>
        <p:nvPicPr>
          <p:cNvPr id="11" name="Picture Placeholder 10">
            <a:extLst>
              <a:ext uri="{FF2B5EF4-FFF2-40B4-BE49-F238E27FC236}">
                <a16:creationId xmlns:a16="http://schemas.microsoft.com/office/drawing/2014/main" id="{CE6D5991-4EF8-40B0-B6DA-35DBA483B92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4515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3ADB0A-9273-4D75-951F-FBDD2A125EA3}"/>
              </a:ext>
            </a:extLst>
          </p:cNvPr>
          <p:cNvSpPr>
            <a:spLocks noGrp="1"/>
          </p:cNvSpPr>
          <p:nvPr>
            <p:ph type="body" sz="quarter" idx="13"/>
          </p:nvPr>
        </p:nvSpPr>
        <p:spPr/>
        <p:txBody>
          <a:bodyPr/>
          <a:lstStyle/>
          <a:p>
            <a:r>
              <a:rPr lang="en-IE" dirty="0"/>
              <a:t>VAD ÄR SAMHÄLLSTURISM?
</a:t>
            </a:r>
          </a:p>
        </p:txBody>
      </p:sp>
      <p:sp>
        <p:nvSpPr>
          <p:cNvPr id="3" name="Text Placeholder 2">
            <a:extLst>
              <a:ext uri="{FF2B5EF4-FFF2-40B4-BE49-F238E27FC236}">
                <a16:creationId xmlns:a16="http://schemas.microsoft.com/office/drawing/2014/main" id="{2C0D7CB5-1EB4-4EEE-A5E0-4AD1AE9B58F4}"/>
              </a:ext>
            </a:extLst>
          </p:cNvPr>
          <p:cNvSpPr>
            <a:spLocks noGrp="1"/>
          </p:cNvSpPr>
          <p:nvPr>
            <p:ph type="body" sz="quarter" idx="14"/>
          </p:nvPr>
        </p:nvSpPr>
        <p:spPr>
          <a:xfrm>
            <a:off x="388093" y="4640122"/>
            <a:ext cx="10146557" cy="469184"/>
          </a:xfrm>
        </p:spPr>
        <p:txBody>
          <a:bodyPr/>
          <a:lstStyle/>
          <a:p>
            <a:r>
              <a:rPr lang="sv-SE" dirty="0">
                <a:solidFill>
                  <a:srgbClr val="DD1B50"/>
                </a:solidFill>
              </a:rPr>
              <a:t>Gemenskapsturismen erbjuder en gräsrots- och (potentiellt mer) hållbar mekanism för att utforska popkulturturismen. </a:t>
            </a:r>
            <a:r>
              <a:rPr lang="sv-SE" dirty="0"/>
              <a:t>Gemenskapsturismen involverar lokalbefolkningen i planeringen, beslutsfattandet och genomförandet av turistverksamheten och involverar dem i beslutet om hur projektet ska användas för att utveckla sina samhällen. Detta stärker lokalbefolkningen eftersom de har något att säga till om i hur utvecklingen sker i deras område. </a:t>
            </a:r>
            <a:endParaRPr lang="en-IE" dirty="0">
              <a:solidFill>
                <a:srgbClr val="DD1B50"/>
              </a:solidFill>
            </a:endParaRPr>
          </a:p>
        </p:txBody>
      </p:sp>
      <p:pic>
        <p:nvPicPr>
          <p:cNvPr id="5" name="Picture Placeholder 4">
            <a:extLst>
              <a:ext uri="{FF2B5EF4-FFF2-40B4-BE49-F238E27FC236}">
                <a16:creationId xmlns:a16="http://schemas.microsoft.com/office/drawing/2014/main" id="{1E57BEE1-77CF-4B16-8994-885C7CD76346}"/>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9095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8CC05C-0077-4879-B640-ECCB1A1DCC60}"/>
              </a:ext>
            </a:extLst>
          </p:cNvPr>
          <p:cNvSpPr>
            <a:spLocks noGrp="1"/>
          </p:cNvSpPr>
          <p:nvPr>
            <p:ph type="body" sz="quarter" idx="13"/>
          </p:nvPr>
        </p:nvSpPr>
        <p:spPr>
          <a:xfrm>
            <a:off x="1662710" y="712706"/>
            <a:ext cx="9649486" cy="1106569"/>
          </a:xfrm>
        </p:spPr>
        <p:txBody>
          <a:bodyPr>
            <a:noAutofit/>
          </a:bodyPr>
          <a:lstStyle/>
          <a:p>
            <a:r>
              <a:rPr lang="sv-SE" sz="2800" dirty="0"/>
              <a:t>SAMHÄLLSTURISM ÄR RELEVANT FÖR POPKULTURTURISMEN GENOM ATT DEN MÅSTE
</a:t>
            </a:r>
            <a:endParaRPr lang="en-IE" sz="2800" dirty="0"/>
          </a:p>
        </p:txBody>
      </p:sp>
      <p:sp>
        <p:nvSpPr>
          <p:cNvPr id="3" name="Text Placeholder 2">
            <a:extLst>
              <a:ext uri="{FF2B5EF4-FFF2-40B4-BE49-F238E27FC236}">
                <a16:creationId xmlns:a16="http://schemas.microsoft.com/office/drawing/2014/main" id="{692B5BD0-77C5-4E52-BC79-1FFAA7FF2B54}"/>
              </a:ext>
            </a:extLst>
          </p:cNvPr>
          <p:cNvSpPr>
            <a:spLocks noGrp="1"/>
          </p:cNvSpPr>
          <p:nvPr>
            <p:ph type="body" sz="quarter" idx="14"/>
          </p:nvPr>
        </p:nvSpPr>
        <p:spPr>
          <a:xfrm>
            <a:off x="1530379" y="1843698"/>
            <a:ext cx="9914148" cy="3245241"/>
          </a:xfrm>
        </p:spPr>
        <p:txBody>
          <a:bodyPr/>
          <a:lstStyle/>
          <a:p>
            <a:pPr marL="342900" indent="-342900">
              <a:buFont typeface="Arial" panose="020B0604020202020204" pitchFamily="34" charset="0"/>
              <a:buChar char="•"/>
            </a:pPr>
            <a:r>
              <a:rPr lang="sv-SE" dirty="0"/>
              <a:t>Var autentisk och bör återspegla destinationens unika attribut.
</a:t>
            </a:r>
            <a:r>
              <a:rPr lang="en-US" dirty="0"/>
              <a:t>Ha </a:t>
            </a:r>
            <a:r>
              <a:rPr lang="en-US" dirty="0" err="1"/>
              <a:t>stöd</a:t>
            </a:r>
            <a:r>
              <a:rPr lang="en-US" dirty="0"/>
              <a:t> </a:t>
            </a:r>
            <a:r>
              <a:rPr lang="en-US" dirty="0" err="1"/>
              <a:t>från</a:t>
            </a:r>
            <a:r>
              <a:rPr lang="en-US" dirty="0"/>
              <a:t> </a:t>
            </a:r>
            <a:r>
              <a:rPr lang="en-US" dirty="0" err="1"/>
              <a:t>värdsamhället</a:t>
            </a:r>
            <a:r>
              <a:rPr lang="en-US" dirty="0"/>
              <a:t>.</a:t>
            </a:r>
          </a:p>
          <a:p>
            <a:pPr marL="342900" indent="-342900">
              <a:buFont typeface="Arial" panose="020B0604020202020204" pitchFamily="34" charset="0"/>
              <a:buChar char="•"/>
            </a:pPr>
            <a:r>
              <a:rPr lang="en-US" dirty="0" err="1"/>
              <a:t>Respektera</a:t>
            </a:r>
            <a:r>
              <a:rPr lang="en-US" dirty="0"/>
              <a:t> </a:t>
            </a:r>
            <a:r>
              <a:rPr lang="en-US" dirty="0" err="1"/>
              <a:t>natur</a:t>
            </a:r>
            <a:r>
              <a:rPr lang="en-US" dirty="0"/>
              <a:t>- </a:t>
            </a:r>
            <a:r>
              <a:rPr lang="en-US" dirty="0" err="1"/>
              <a:t>och</a:t>
            </a:r>
            <a:r>
              <a:rPr lang="en-US" dirty="0"/>
              <a:t> </a:t>
            </a:r>
            <a:r>
              <a:rPr lang="en-US" dirty="0" err="1"/>
              <a:t>kulturmiljöerna</a:t>
            </a:r>
            <a:r>
              <a:rPr lang="en-US" dirty="0"/>
              <a:t>.</a:t>
            </a:r>
          </a:p>
          <a:p>
            <a:pPr marL="342900" indent="-342900">
              <a:buFont typeface="Arial" panose="020B0604020202020204" pitchFamily="34" charset="0"/>
              <a:buChar char="•"/>
            </a:pPr>
            <a:r>
              <a:rPr lang="sv-SE" dirty="0"/>
              <a:t>Var annorlunda än konkurrenterna och undvik att kopiera utvecklingen blint.</a:t>
            </a:r>
            <a:endParaRPr lang="en-US" dirty="0"/>
          </a:p>
          <a:p>
            <a:pPr marL="342900" indent="-342900">
              <a:buFont typeface="Arial" panose="020B0604020202020204" pitchFamily="34" charset="0"/>
              <a:buChar char="•"/>
            </a:pPr>
            <a:r>
              <a:rPr lang="sv-SE" dirty="0"/>
              <a:t>Vara tillräckligt stor för att ge ett betydande ekonomiskt bidrag, men inte särskilt stort för att skapa högt ekonomiskt läckage.</a:t>
            </a:r>
            <a:endParaRPr lang="en-IE" dirty="0"/>
          </a:p>
        </p:txBody>
      </p:sp>
    </p:spTree>
    <p:extLst>
      <p:ext uri="{BB962C8B-B14F-4D97-AF65-F5344CB8AC3E}">
        <p14:creationId xmlns:p14="http://schemas.microsoft.com/office/powerpoint/2010/main" val="536852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83ECB9-D600-454F-8F8C-AA4DB5336CB0}"/>
              </a:ext>
            </a:extLst>
          </p:cNvPr>
          <p:cNvSpPr>
            <a:spLocks noGrp="1"/>
          </p:cNvSpPr>
          <p:nvPr>
            <p:ph type="body" sz="quarter" idx="13"/>
          </p:nvPr>
        </p:nvSpPr>
        <p:spPr/>
        <p:txBody>
          <a:bodyPr>
            <a:noAutofit/>
          </a:bodyPr>
          <a:lstStyle/>
          <a:p>
            <a:r>
              <a:rPr lang="sv-SE" sz="3200" dirty="0"/>
              <a:t>SKAPA VÄRDE FÖR DIN COMMUNITY
</a:t>
            </a:r>
            <a:endParaRPr lang="en-IE" sz="3200" dirty="0"/>
          </a:p>
        </p:txBody>
      </p:sp>
      <p:sp>
        <p:nvSpPr>
          <p:cNvPr id="3" name="Text Placeholder 2">
            <a:extLst>
              <a:ext uri="{FF2B5EF4-FFF2-40B4-BE49-F238E27FC236}">
                <a16:creationId xmlns:a16="http://schemas.microsoft.com/office/drawing/2014/main" id="{0C7DFF74-BED2-481C-8A5A-42D8C424CE07}"/>
              </a:ext>
            </a:extLst>
          </p:cNvPr>
          <p:cNvSpPr>
            <a:spLocks noGrp="1"/>
          </p:cNvSpPr>
          <p:nvPr>
            <p:ph type="body" sz="quarter" idx="14"/>
          </p:nvPr>
        </p:nvSpPr>
        <p:spPr/>
        <p:txBody>
          <a:bodyPr/>
          <a:lstStyle/>
          <a:p>
            <a:r>
              <a:rPr lang="sv-SE" dirty="0"/>
              <a:t>När du ger besökarna vad de värdesätter återbetalar de ditt samhälle genom att engagera sig i och njuta av det du erbjuder. De spenderar också tid och pengar i och runt ditt projekt, och detta skapar dominofördelar.
</a:t>
            </a:r>
            <a:endParaRPr lang="en-IE" dirty="0"/>
          </a:p>
        </p:txBody>
      </p:sp>
      <p:sp>
        <p:nvSpPr>
          <p:cNvPr id="4" name="Text Placeholder 3">
            <a:extLst>
              <a:ext uri="{FF2B5EF4-FFF2-40B4-BE49-F238E27FC236}">
                <a16:creationId xmlns:a16="http://schemas.microsoft.com/office/drawing/2014/main" id="{F1578F6A-F05F-4041-B51E-016E9400E0C9}"/>
              </a:ext>
            </a:extLst>
          </p:cNvPr>
          <p:cNvSpPr>
            <a:spLocks noGrp="1"/>
          </p:cNvSpPr>
          <p:nvPr>
            <p:ph type="body" sz="quarter" idx="15"/>
          </p:nvPr>
        </p:nvSpPr>
        <p:spPr>
          <a:xfrm>
            <a:off x="904875" y="5387782"/>
            <a:ext cx="1733550" cy="536768"/>
          </a:xfrm>
        </p:spPr>
        <p:txBody>
          <a:bodyPr/>
          <a:lstStyle/>
          <a:p>
            <a:r>
              <a:rPr lang="en-IE" sz="2000" dirty="0"/>
              <a:t>GEMENSKAP-ENS VISION
</a:t>
            </a:r>
          </a:p>
        </p:txBody>
      </p:sp>
      <p:sp>
        <p:nvSpPr>
          <p:cNvPr id="5" name="Text Placeholder 4">
            <a:extLst>
              <a:ext uri="{FF2B5EF4-FFF2-40B4-BE49-F238E27FC236}">
                <a16:creationId xmlns:a16="http://schemas.microsoft.com/office/drawing/2014/main" id="{7BC20A89-A88C-4709-8E2E-CE4E0B83CCA0}"/>
              </a:ext>
            </a:extLst>
          </p:cNvPr>
          <p:cNvSpPr>
            <a:spLocks noGrp="1"/>
          </p:cNvSpPr>
          <p:nvPr>
            <p:ph type="body" sz="quarter" idx="16"/>
          </p:nvPr>
        </p:nvSpPr>
        <p:spPr>
          <a:xfrm>
            <a:off x="461766" y="2438824"/>
            <a:ext cx="2659582" cy="716489"/>
          </a:xfrm>
        </p:spPr>
        <p:txBody>
          <a:bodyPr/>
          <a:lstStyle/>
          <a:p>
            <a:r>
              <a:rPr lang="sv-SE" dirty="0"/>
              <a:t>Berätta för besökarna om din samhällscentrerade vision – berätta historien om hur ditt projekt föddes och förklara hur det har utvecklats genom lokala insatser. 
</a:t>
            </a:r>
            <a:endParaRPr lang="en-IE" dirty="0"/>
          </a:p>
        </p:txBody>
      </p:sp>
      <p:sp>
        <p:nvSpPr>
          <p:cNvPr id="6" name="Text Placeholder 5">
            <a:extLst>
              <a:ext uri="{FF2B5EF4-FFF2-40B4-BE49-F238E27FC236}">
                <a16:creationId xmlns:a16="http://schemas.microsoft.com/office/drawing/2014/main" id="{633D0B74-9E15-4561-B57E-1E1AA5495CA8}"/>
              </a:ext>
            </a:extLst>
          </p:cNvPr>
          <p:cNvSpPr>
            <a:spLocks noGrp="1"/>
          </p:cNvSpPr>
          <p:nvPr>
            <p:ph type="body" sz="quarter" idx="17"/>
          </p:nvPr>
        </p:nvSpPr>
        <p:spPr>
          <a:xfrm>
            <a:off x="3771900" y="5397649"/>
            <a:ext cx="1733550" cy="423136"/>
          </a:xfrm>
        </p:spPr>
        <p:txBody>
          <a:bodyPr/>
          <a:lstStyle/>
          <a:p>
            <a:r>
              <a:rPr lang="en-IE" sz="2000" dirty="0"/>
              <a:t>HÅLLBART FOKUS
</a:t>
            </a:r>
          </a:p>
        </p:txBody>
      </p:sp>
      <p:sp>
        <p:nvSpPr>
          <p:cNvPr id="7" name="Text Placeholder 6">
            <a:extLst>
              <a:ext uri="{FF2B5EF4-FFF2-40B4-BE49-F238E27FC236}">
                <a16:creationId xmlns:a16="http://schemas.microsoft.com/office/drawing/2014/main" id="{66AF20E3-2B69-418A-B739-0C4A52EDA06F}"/>
              </a:ext>
            </a:extLst>
          </p:cNvPr>
          <p:cNvSpPr>
            <a:spLocks noGrp="1"/>
          </p:cNvSpPr>
          <p:nvPr>
            <p:ph type="body" sz="quarter" idx="18"/>
          </p:nvPr>
        </p:nvSpPr>
        <p:spPr>
          <a:xfrm>
            <a:off x="3308884" y="2436285"/>
            <a:ext cx="2659582" cy="716489"/>
          </a:xfrm>
        </p:spPr>
        <p:txBody>
          <a:bodyPr/>
          <a:lstStyle/>
          <a:p>
            <a:r>
              <a:rPr lang="sv-SE" dirty="0"/>
              <a:t>Omfamna hållbara principer. Prata om hållbarhet – berätta för besökarna att du återvinner, minskar energi och avfall och arbetar för att eliminera engångsplast.
</a:t>
            </a:r>
            <a:endParaRPr lang="en-IE" dirty="0"/>
          </a:p>
        </p:txBody>
      </p:sp>
      <p:sp>
        <p:nvSpPr>
          <p:cNvPr id="8" name="Text Placeholder 7">
            <a:extLst>
              <a:ext uri="{FF2B5EF4-FFF2-40B4-BE49-F238E27FC236}">
                <a16:creationId xmlns:a16="http://schemas.microsoft.com/office/drawing/2014/main" id="{C981275A-80B7-432C-AE39-29CBCFA48E2E}"/>
              </a:ext>
            </a:extLst>
          </p:cNvPr>
          <p:cNvSpPr>
            <a:spLocks noGrp="1"/>
          </p:cNvSpPr>
          <p:nvPr>
            <p:ph type="body" sz="quarter" idx="19"/>
          </p:nvPr>
        </p:nvSpPr>
        <p:spPr>
          <a:xfrm>
            <a:off x="6638926" y="5350023"/>
            <a:ext cx="1809750" cy="526902"/>
          </a:xfrm>
        </p:spPr>
        <p:txBody>
          <a:bodyPr/>
          <a:lstStyle/>
          <a:p>
            <a:r>
              <a:rPr lang="en-IE" sz="2000" dirty="0"/>
              <a:t>FRÄMJA LOKALA RÅVAROR
</a:t>
            </a:r>
          </a:p>
        </p:txBody>
      </p:sp>
      <p:sp>
        <p:nvSpPr>
          <p:cNvPr id="9" name="Text Placeholder 8">
            <a:extLst>
              <a:ext uri="{FF2B5EF4-FFF2-40B4-BE49-F238E27FC236}">
                <a16:creationId xmlns:a16="http://schemas.microsoft.com/office/drawing/2014/main" id="{E2348033-359E-4FD6-915C-4477550A8D6E}"/>
              </a:ext>
            </a:extLst>
          </p:cNvPr>
          <p:cNvSpPr>
            <a:spLocks noGrp="1"/>
          </p:cNvSpPr>
          <p:nvPr>
            <p:ph type="body" sz="quarter" idx="20"/>
          </p:nvPr>
        </p:nvSpPr>
        <p:spPr>
          <a:xfrm>
            <a:off x="6186634" y="2390142"/>
            <a:ext cx="2659582" cy="716489"/>
          </a:xfrm>
        </p:spPr>
        <p:txBody>
          <a:bodyPr/>
          <a:lstStyle/>
          <a:p>
            <a:r>
              <a:rPr lang="sv-SE" dirty="0"/>
              <a:t>Källa lokala livsmedel - låt besökarna veta att du stöder lokala bönder och leverantörer. 
Visa upp lokala konsthantverk – lägg till kvalitet och originalitet i ditt produktutbud.
</a:t>
            </a:r>
            <a:endParaRPr lang="en-IE" dirty="0"/>
          </a:p>
        </p:txBody>
      </p:sp>
      <p:sp>
        <p:nvSpPr>
          <p:cNvPr id="10" name="Text Placeholder 9">
            <a:extLst>
              <a:ext uri="{FF2B5EF4-FFF2-40B4-BE49-F238E27FC236}">
                <a16:creationId xmlns:a16="http://schemas.microsoft.com/office/drawing/2014/main" id="{A5B4144B-11E9-49CA-A5A9-8241FABC62CD}"/>
              </a:ext>
            </a:extLst>
          </p:cNvPr>
          <p:cNvSpPr>
            <a:spLocks noGrp="1"/>
          </p:cNvSpPr>
          <p:nvPr>
            <p:ph type="body" sz="quarter" idx="21"/>
          </p:nvPr>
        </p:nvSpPr>
        <p:spPr>
          <a:xfrm>
            <a:off x="9527399" y="5499670"/>
            <a:ext cx="1733551" cy="622493"/>
          </a:xfrm>
        </p:spPr>
        <p:txBody>
          <a:bodyPr/>
          <a:lstStyle/>
          <a:p>
            <a:r>
              <a:rPr lang="en-IE" sz="2000" dirty="0"/>
              <a:t>FRÄMJA LOKALA TALANGER
</a:t>
            </a:r>
          </a:p>
        </p:txBody>
      </p:sp>
      <p:sp>
        <p:nvSpPr>
          <p:cNvPr id="11" name="Text Placeholder 10">
            <a:extLst>
              <a:ext uri="{FF2B5EF4-FFF2-40B4-BE49-F238E27FC236}">
                <a16:creationId xmlns:a16="http://schemas.microsoft.com/office/drawing/2014/main" id="{AC4F22DE-3491-40E0-90E2-B2E994ADAED8}"/>
              </a:ext>
            </a:extLst>
          </p:cNvPr>
          <p:cNvSpPr>
            <a:spLocks noGrp="1"/>
          </p:cNvSpPr>
          <p:nvPr>
            <p:ph type="body" sz="quarter" idx="22"/>
          </p:nvPr>
        </p:nvSpPr>
        <p:spPr>
          <a:xfrm>
            <a:off x="9064383" y="2309203"/>
            <a:ext cx="2659582" cy="716489"/>
          </a:xfrm>
        </p:spPr>
        <p:txBody>
          <a:bodyPr/>
          <a:lstStyle/>
          <a:p>
            <a:r>
              <a:rPr lang="sv-SE" dirty="0"/>
              <a:t>Involvera lokala hantverkare och konstnärer – locka besökare med demonstrationer och workshops och fundera på att anlita lokala konstnärer för att skapa högkvalitativ visuell tolkning och designarbete för att skilja ditt popkulturturisminitiativ/din upplevelse åt.
</a:t>
            </a:r>
            <a:endParaRPr lang="en-IE" dirty="0"/>
          </a:p>
        </p:txBody>
      </p:sp>
    </p:spTree>
    <p:extLst>
      <p:ext uri="{BB962C8B-B14F-4D97-AF65-F5344CB8AC3E}">
        <p14:creationId xmlns:p14="http://schemas.microsoft.com/office/powerpoint/2010/main" val="7858322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82750EF-C44B-4345-85BA-B3CE5509D97C}"/>
              </a:ext>
            </a:extLst>
          </p:cNvPr>
          <p:cNvSpPr>
            <a:spLocks noGrp="1"/>
          </p:cNvSpPr>
          <p:nvPr>
            <p:ph type="body" sz="quarter" idx="13"/>
          </p:nvPr>
        </p:nvSpPr>
        <p:spPr>
          <a:xfrm>
            <a:off x="4635221" y="1508861"/>
            <a:ext cx="7111210" cy="796189"/>
          </a:xfrm>
        </p:spPr>
        <p:txBody>
          <a:bodyPr>
            <a:noAutofit/>
          </a:bodyPr>
          <a:lstStyle/>
          <a:p>
            <a:r>
              <a:rPr lang="sv-SE" sz="2800" dirty="0">
                <a:solidFill>
                  <a:srgbClr val="DD1B50"/>
                </a:solidFill>
              </a:rPr>
              <a:t>NYCKELRESURS: VERKTYGSLÅDA FÖR TURISM I GEMENSKAPEN
</a:t>
            </a:r>
            <a:endParaRPr lang="en-IE" sz="2800" dirty="0">
              <a:solidFill>
                <a:srgbClr val="DD1B50"/>
              </a:solidFill>
            </a:endParaRPr>
          </a:p>
        </p:txBody>
      </p:sp>
      <p:sp>
        <p:nvSpPr>
          <p:cNvPr id="5" name="Text Placeholder 4">
            <a:extLst>
              <a:ext uri="{FF2B5EF4-FFF2-40B4-BE49-F238E27FC236}">
                <a16:creationId xmlns:a16="http://schemas.microsoft.com/office/drawing/2014/main" id="{BD0542E7-A149-4F3B-8E32-773A8D17B6C0}"/>
              </a:ext>
            </a:extLst>
          </p:cNvPr>
          <p:cNvSpPr>
            <a:spLocks noGrp="1"/>
          </p:cNvSpPr>
          <p:nvPr>
            <p:ph type="body" sz="quarter" idx="14"/>
          </p:nvPr>
        </p:nvSpPr>
        <p:spPr>
          <a:xfrm>
            <a:off x="4635220" y="2608340"/>
            <a:ext cx="7375805" cy="2164180"/>
          </a:xfrm>
        </p:spPr>
        <p:txBody>
          <a:bodyPr/>
          <a:lstStyle/>
          <a:p>
            <a:r>
              <a:rPr lang="sv-SE" dirty="0"/>
              <a:t>Gemenskapens turismprojekt kan sträcka sig från endagsfestivaler till året runt-kulturarvscentra och ägs och/eller förvaltas av lokalsamhällen. 
</a:t>
            </a:r>
            <a:r>
              <a:rPr lang="en-US" dirty="0"/>
              <a:t> </a:t>
            </a:r>
          </a:p>
          <a:p>
            <a:r>
              <a:rPr lang="sv-SE" dirty="0"/>
              <a:t>Få åtkomst till den här resursen: </a:t>
            </a:r>
            <a:r>
              <a:rPr lang="en-IE" dirty="0">
                <a:hlinkClick r:id="rId2"/>
              </a:rPr>
              <a:t>Community-Tourism-Toolkit.pdf</a:t>
            </a:r>
            <a:endParaRPr lang="en-IE" dirty="0"/>
          </a:p>
        </p:txBody>
      </p:sp>
      <p:pic>
        <p:nvPicPr>
          <p:cNvPr id="13" name="Picture Placeholder 12">
            <a:extLst>
              <a:ext uri="{FF2B5EF4-FFF2-40B4-BE49-F238E27FC236}">
                <a16:creationId xmlns:a16="http://schemas.microsoft.com/office/drawing/2014/main" id="{6F3E9426-ED03-4418-945E-3478B5D988C2}"/>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446088" y="504825"/>
            <a:ext cx="3798887" cy="5372100"/>
          </a:xfrm>
        </p:spPr>
      </p:pic>
    </p:spTree>
    <p:extLst>
      <p:ext uri="{BB962C8B-B14F-4D97-AF65-F5344CB8AC3E}">
        <p14:creationId xmlns:p14="http://schemas.microsoft.com/office/powerpoint/2010/main" val="22556718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63C0AF-82BF-4E41-B906-B87E35F3052B}"/>
              </a:ext>
            </a:extLst>
          </p:cNvPr>
          <p:cNvSpPr>
            <a:spLocks noGrp="1"/>
          </p:cNvSpPr>
          <p:nvPr>
            <p:ph type="body" sz="quarter" idx="13"/>
          </p:nvPr>
        </p:nvSpPr>
        <p:spPr>
          <a:xfrm>
            <a:off x="388093" y="3428999"/>
            <a:ext cx="4688732" cy="2389910"/>
          </a:xfrm>
        </p:spPr>
        <p:txBody>
          <a:bodyPr>
            <a:normAutofit fontScale="92500" lnSpcReduction="10000"/>
          </a:bodyPr>
          <a:lstStyle/>
          <a:p>
            <a:r>
              <a:rPr lang="sv-SE" b="0" dirty="0"/>
              <a:t>AVSNITT 5: FÖRBEREDELSER FÖR FRAMTIDA MÖJLIGHETER TILL POPKULTURTURISM
</a:t>
            </a:r>
            <a:endParaRPr lang="en-IE" dirty="0"/>
          </a:p>
        </p:txBody>
      </p:sp>
      <p:pic>
        <p:nvPicPr>
          <p:cNvPr id="11" name="Picture Placeholder 10" descr="Diagram, engineering drawing&#10;&#10;Description automatically generated">
            <a:extLst>
              <a:ext uri="{FF2B5EF4-FFF2-40B4-BE49-F238E27FC236}">
                <a16:creationId xmlns:a16="http://schemas.microsoft.com/office/drawing/2014/main" id="{21A73E82-430B-416D-8437-84A131DCE1F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12" name="TextBox 11">
            <a:extLst>
              <a:ext uri="{FF2B5EF4-FFF2-40B4-BE49-F238E27FC236}">
                <a16:creationId xmlns:a16="http://schemas.microsoft.com/office/drawing/2014/main" id="{291523B2-E48B-4635-ADF0-7A7F6CFCADA9}"/>
              </a:ext>
            </a:extLst>
          </p:cNvPr>
          <p:cNvSpPr txBox="1"/>
          <p:nvPr/>
        </p:nvSpPr>
        <p:spPr>
          <a:xfrm>
            <a:off x="-6238" y="6858000"/>
            <a:ext cx="12198238" cy="230832"/>
          </a:xfrm>
          <a:prstGeom prst="rect">
            <a:avLst/>
          </a:prstGeom>
          <a:noFill/>
        </p:spPr>
        <p:txBody>
          <a:bodyPr wrap="square" rtlCol="0">
            <a:spAutoFit/>
          </a:bodyPr>
          <a:lstStyle/>
          <a:p>
            <a:r>
              <a:rPr lang="en-IE" sz="900">
                <a:hlinkClick r:id="rId3" tooltip="http://www.thebluediamondgallery.com/typewriter/o/opportunity.html"/>
              </a:rPr>
              <a:t>This Photo</a:t>
            </a:r>
            <a:r>
              <a:rPr lang="en-IE" sz="900"/>
              <a:t> by Unknown Author is licensed under </a:t>
            </a:r>
            <a:r>
              <a:rPr lang="en-IE" sz="900">
                <a:hlinkClick r:id="rId4" tooltip="https://creativecommons.org/licenses/by-sa/3.0/"/>
              </a:rPr>
              <a:t>CC BY-SA</a:t>
            </a:r>
            <a:endParaRPr lang="en-IE" sz="900"/>
          </a:p>
        </p:txBody>
      </p:sp>
    </p:spTree>
    <p:extLst>
      <p:ext uri="{BB962C8B-B14F-4D97-AF65-F5344CB8AC3E}">
        <p14:creationId xmlns:p14="http://schemas.microsoft.com/office/powerpoint/2010/main" val="11771419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2C9F9F-6075-4B96-B9DA-3916A00996A3}"/>
              </a:ext>
            </a:extLst>
          </p:cNvPr>
          <p:cNvSpPr>
            <a:spLocks noGrp="1"/>
          </p:cNvSpPr>
          <p:nvPr>
            <p:ph type="body" sz="quarter" idx="13"/>
          </p:nvPr>
        </p:nvSpPr>
        <p:spPr>
          <a:xfrm>
            <a:off x="219075" y="936395"/>
            <a:ext cx="3345760" cy="3297980"/>
          </a:xfrm>
        </p:spPr>
        <p:txBody>
          <a:bodyPr>
            <a:normAutofit fontScale="92500" lnSpcReduction="10000"/>
          </a:bodyPr>
          <a:lstStyle/>
          <a:p>
            <a:r>
              <a:rPr lang="sv-SE" dirty="0"/>
              <a:t>FÖRBEREDELSER FÖR FRAMTIDA MÖJLIGHETER TILL POPKULTURTURISM
</a:t>
            </a:r>
            <a:endParaRPr lang="en-IE" dirty="0"/>
          </a:p>
        </p:txBody>
      </p:sp>
      <p:sp>
        <p:nvSpPr>
          <p:cNvPr id="3" name="Text Placeholder 2">
            <a:extLst>
              <a:ext uri="{FF2B5EF4-FFF2-40B4-BE49-F238E27FC236}">
                <a16:creationId xmlns:a16="http://schemas.microsoft.com/office/drawing/2014/main" id="{E45E3590-6896-46C3-8178-C8ACC558C304}"/>
              </a:ext>
            </a:extLst>
          </p:cNvPr>
          <p:cNvSpPr>
            <a:spLocks noGrp="1"/>
          </p:cNvSpPr>
          <p:nvPr>
            <p:ph type="body" sz="quarter" idx="14"/>
          </p:nvPr>
        </p:nvSpPr>
        <p:spPr>
          <a:xfrm>
            <a:off x="335110" y="4701587"/>
            <a:ext cx="10371472" cy="469184"/>
          </a:xfrm>
        </p:spPr>
        <p:txBody>
          <a:bodyPr/>
          <a:lstStyle/>
          <a:p>
            <a:r>
              <a:rPr lang="sv-SE" dirty="0"/>
              <a:t>I den här kursen har vi presenterat de enorma möjligheter och den innovationspotential som popkulturturismen innebär. Vi har också upptäckt vissa utmaningar och frågor som rör utvecklingen av popkulturturismen. Överturism är en som vi upprepade gånger dras tillbaka till och tenderar att dyka upp när regioner inte är förberedda på den plötsliga popularitet de ofta samlar över natten på grund av filmer, böcker, kändisar etc. som sätter dem i fokus. 
</a:t>
            </a:r>
            <a:r>
              <a:rPr lang="en-IE" dirty="0"/>
              <a:t> </a:t>
            </a:r>
          </a:p>
        </p:txBody>
      </p:sp>
      <p:pic>
        <p:nvPicPr>
          <p:cNvPr id="12" name="Picture Placeholder 11">
            <a:extLst>
              <a:ext uri="{FF2B5EF4-FFF2-40B4-BE49-F238E27FC236}">
                <a16:creationId xmlns:a16="http://schemas.microsoft.com/office/drawing/2014/main" id="{57B374CD-68A1-4C92-88BD-88A530C4A634}"/>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313057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706FDD-C567-498A-8D14-6F65C199A109}"/>
              </a:ext>
            </a:extLst>
          </p:cNvPr>
          <p:cNvSpPr>
            <a:spLocks noGrp="1"/>
          </p:cNvSpPr>
          <p:nvPr>
            <p:ph type="body" sz="quarter" idx="15"/>
          </p:nvPr>
        </p:nvSpPr>
        <p:spPr>
          <a:xfrm>
            <a:off x="3175537" y="595406"/>
            <a:ext cx="8468595" cy="1346703"/>
          </a:xfrm>
        </p:spPr>
        <p:txBody>
          <a:bodyPr>
            <a:noAutofit/>
          </a:bodyPr>
          <a:lstStyle/>
          <a:p>
            <a:r>
              <a:rPr lang="sv-SE" sz="2400" dirty="0"/>
              <a:t>Som en viktig </a:t>
            </a:r>
            <a:r>
              <a:rPr lang="sv-SE" sz="2400" dirty="0" err="1"/>
              <a:t>takeaway</a:t>
            </a:r>
            <a:r>
              <a:rPr lang="sv-SE" sz="2400" dirty="0"/>
              <a:t> från denna kurs och sista ord erbjuder vi några insikter om för att ligga steget före och planera/förbereda oss för framtida möjligheter till popkulturturism som kan vara precis runt hörnet..
</a:t>
            </a:r>
            <a:endParaRPr lang="en-IE" sz="2400" dirty="0"/>
          </a:p>
        </p:txBody>
      </p:sp>
      <p:pic>
        <p:nvPicPr>
          <p:cNvPr id="11" name="Picture Placeholder 10">
            <a:extLst>
              <a:ext uri="{FF2B5EF4-FFF2-40B4-BE49-F238E27FC236}">
                <a16:creationId xmlns:a16="http://schemas.microsoft.com/office/drawing/2014/main" id="{E5A01AA5-8844-4823-8761-E21759D9B5D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55883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509EC1-9D4F-40DF-953E-13F9FF83DC4C}"/>
              </a:ext>
            </a:extLst>
          </p:cNvPr>
          <p:cNvSpPr>
            <a:spLocks noGrp="1"/>
          </p:cNvSpPr>
          <p:nvPr>
            <p:ph type="body" sz="quarter" idx="13"/>
          </p:nvPr>
        </p:nvSpPr>
        <p:spPr>
          <a:xfrm>
            <a:off x="6974406" y="297595"/>
            <a:ext cx="4772025" cy="1791502"/>
          </a:xfrm>
        </p:spPr>
        <p:txBody>
          <a:bodyPr/>
          <a:lstStyle/>
          <a:p>
            <a:r>
              <a:rPr lang="en-IE" dirty="0"/>
              <a:t>UPPRÄTTHÅLLA POPKULTURTURISM
</a:t>
            </a:r>
          </a:p>
        </p:txBody>
      </p:sp>
      <p:sp>
        <p:nvSpPr>
          <p:cNvPr id="5" name="Text Placeholder 4">
            <a:extLst>
              <a:ext uri="{FF2B5EF4-FFF2-40B4-BE49-F238E27FC236}">
                <a16:creationId xmlns:a16="http://schemas.microsoft.com/office/drawing/2014/main" id="{867EDF16-E82D-4A6E-A3F0-2CDC9FDAF83C}"/>
              </a:ext>
            </a:extLst>
          </p:cNvPr>
          <p:cNvSpPr>
            <a:spLocks noGrp="1"/>
          </p:cNvSpPr>
          <p:nvPr>
            <p:ph type="body" sz="quarter" idx="14"/>
          </p:nvPr>
        </p:nvSpPr>
        <p:spPr>
          <a:xfrm>
            <a:off x="4709882" y="1419509"/>
            <a:ext cx="7329717" cy="1758546"/>
          </a:xfrm>
        </p:spPr>
        <p:txBody>
          <a:bodyPr/>
          <a:lstStyle/>
          <a:p>
            <a:r>
              <a:rPr lang="sv-SE" dirty="0"/>
              <a:t>För att se till att fördelarna med popkulturturismen upprätthålls och håller länge i våra regioner måste vi ta full hänsyn till dess nuvarande och framtida ekonomiska, sociala och miljömässiga konsekvenser och tillgodose behoven hos besökare, industrin, miljön och värdsamhällena.
</a:t>
            </a:r>
            <a:endParaRPr lang="en-IE" dirty="0"/>
          </a:p>
        </p:txBody>
      </p:sp>
      <p:sp>
        <p:nvSpPr>
          <p:cNvPr id="6" name="Text Placeholder 4">
            <a:extLst>
              <a:ext uri="{FF2B5EF4-FFF2-40B4-BE49-F238E27FC236}">
                <a16:creationId xmlns:a16="http://schemas.microsoft.com/office/drawing/2014/main" id="{BC0E4ED8-5739-42F9-A316-750057607E20}"/>
              </a:ext>
            </a:extLst>
          </p:cNvPr>
          <p:cNvSpPr txBox="1">
            <a:spLocks/>
          </p:cNvSpPr>
          <p:nvPr/>
        </p:nvSpPr>
        <p:spPr>
          <a:xfrm>
            <a:off x="7269480" y="3548620"/>
            <a:ext cx="4922520" cy="175854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003841"/>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SE" dirty="0"/>
              <a:t>Därför främjar OUTPACE-projektet inte bara popkulturturismens affärsutveckling och innovation utan också en bredare regional syn- och utvecklingsstrategi.  Du kan komma åt och visa stöd för regional utveckling på </a:t>
            </a:r>
            <a:r>
              <a:rPr lang="en-IE" dirty="0">
                <a:hlinkClick r:id="rId2"/>
              </a:rPr>
              <a:t>www.popculturetourism.eu</a:t>
            </a:r>
            <a:r>
              <a:rPr lang="en-IE" dirty="0"/>
              <a:t> </a:t>
            </a:r>
          </a:p>
        </p:txBody>
      </p:sp>
      <p:pic>
        <p:nvPicPr>
          <p:cNvPr id="20" name="Picture 19" descr="Chart, text&#10;&#10;Description automatically generated with medium confidence">
            <a:extLst>
              <a:ext uri="{FF2B5EF4-FFF2-40B4-BE49-F238E27FC236}">
                <a16:creationId xmlns:a16="http://schemas.microsoft.com/office/drawing/2014/main" id="{85D4D2B3-D1BD-4DC5-87FC-211BEBD1B6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850" y="3746621"/>
            <a:ext cx="6772275" cy="2125736"/>
          </a:xfrm>
          <a:prstGeom prst="rect">
            <a:avLst/>
          </a:prstGeom>
        </p:spPr>
      </p:pic>
      <p:pic>
        <p:nvPicPr>
          <p:cNvPr id="21" name="Picture 20">
            <a:extLst>
              <a:ext uri="{FF2B5EF4-FFF2-40B4-BE49-F238E27FC236}">
                <a16:creationId xmlns:a16="http://schemas.microsoft.com/office/drawing/2014/main" id="{58AE3F4A-4C82-4946-93BD-0BADC775CF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6239" y="798442"/>
            <a:ext cx="4122230" cy="2748153"/>
          </a:xfrm>
          <a:prstGeom prst="rect">
            <a:avLst/>
          </a:prstGeom>
        </p:spPr>
      </p:pic>
    </p:spTree>
    <p:extLst>
      <p:ext uri="{BB962C8B-B14F-4D97-AF65-F5344CB8AC3E}">
        <p14:creationId xmlns:p14="http://schemas.microsoft.com/office/powerpoint/2010/main" val="26816539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010C3E-C934-439A-8B8F-607C6DF64550}"/>
              </a:ext>
            </a:extLst>
          </p:cNvPr>
          <p:cNvSpPr>
            <a:spLocks noGrp="1"/>
          </p:cNvSpPr>
          <p:nvPr>
            <p:ph type="body" sz="quarter" idx="14"/>
          </p:nvPr>
        </p:nvSpPr>
        <p:spPr>
          <a:xfrm>
            <a:off x="6670093" y="4076879"/>
            <a:ext cx="5398082" cy="1540321"/>
          </a:xfrm>
        </p:spPr>
        <p:txBody>
          <a:bodyPr/>
          <a:lstStyle/>
          <a:p>
            <a:r>
              <a:rPr lang="sv-SE" dirty="0"/>
              <a:t>Du är nu redan insatt i popkulturen </a:t>
            </a:r>
            <a:r>
              <a:rPr lang="en-IE" dirty="0"/>
              <a:t>– </a:t>
            </a:r>
            <a:r>
              <a:rPr lang="sv-SE" dirty="0"/>
              <a:t>men vi uppmuntrar dig att inta en mer aktiv och medveten hållning för att hålla ditt företag aktuellt. Koppla dig till den framväxande utvecklingen. Utforma ditt tankesätt för förändringar i popkulturtema.</a:t>
            </a:r>
            <a:endParaRPr lang="en-IE" dirty="0"/>
          </a:p>
        </p:txBody>
      </p:sp>
      <p:sp>
        <p:nvSpPr>
          <p:cNvPr id="4" name="Text Placeholder 3">
            <a:extLst>
              <a:ext uri="{FF2B5EF4-FFF2-40B4-BE49-F238E27FC236}">
                <a16:creationId xmlns:a16="http://schemas.microsoft.com/office/drawing/2014/main" id="{CDF6B403-AF11-4D57-B064-8F3BEE3397F3}"/>
              </a:ext>
            </a:extLst>
          </p:cNvPr>
          <p:cNvSpPr>
            <a:spLocks noGrp="1"/>
          </p:cNvSpPr>
          <p:nvPr>
            <p:ph type="body" sz="quarter" idx="15"/>
          </p:nvPr>
        </p:nvSpPr>
        <p:spPr/>
        <p:txBody>
          <a:bodyPr/>
          <a:lstStyle/>
          <a:p>
            <a:r>
              <a:rPr lang="en-IE" dirty="0"/>
              <a:t>1</a:t>
            </a:r>
          </a:p>
        </p:txBody>
      </p:sp>
      <p:sp>
        <p:nvSpPr>
          <p:cNvPr id="5" name="Text Placeholder 4">
            <a:extLst>
              <a:ext uri="{FF2B5EF4-FFF2-40B4-BE49-F238E27FC236}">
                <a16:creationId xmlns:a16="http://schemas.microsoft.com/office/drawing/2014/main" id="{59AD4669-38BF-4A75-8C0E-BBE40352A187}"/>
              </a:ext>
            </a:extLst>
          </p:cNvPr>
          <p:cNvSpPr>
            <a:spLocks noGrp="1"/>
          </p:cNvSpPr>
          <p:nvPr>
            <p:ph type="body" sz="quarter" idx="13"/>
          </p:nvPr>
        </p:nvSpPr>
        <p:spPr/>
        <p:txBody>
          <a:bodyPr>
            <a:noAutofit/>
          </a:bodyPr>
          <a:lstStyle/>
          <a:p>
            <a:r>
              <a:rPr lang="sv-SE" sz="3000" dirty="0"/>
              <a:t>UTVECKLA ETT TANKESÄTT FÖR UTVECKLING AV POPKULTURTURISM
</a:t>
            </a:r>
            <a:endParaRPr lang="en-IE" sz="3000" dirty="0"/>
          </a:p>
        </p:txBody>
      </p:sp>
      <p:pic>
        <p:nvPicPr>
          <p:cNvPr id="7" name="Picture Placeholder 6">
            <a:extLst>
              <a:ext uri="{FF2B5EF4-FFF2-40B4-BE49-F238E27FC236}">
                <a16:creationId xmlns:a16="http://schemas.microsoft.com/office/drawing/2014/main" id="{E982208B-A917-4365-8B2F-79C67BDA53D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0" name="TextBox 9">
            <a:extLst>
              <a:ext uri="{FF2B5EF4-FFF2-40B4-BE49-F238E27FC236}">
                <a16:creationId xmlns:a16="http://schemas.microsoft.com/office/drawing/2014/main" id="{5B412071-3262-4627-BF57-AA16526A87A4}"/>
              </a:ext>
            </a:extLst>
          </p:cNvPr>
          <p:cNvSpPr txBox="1"/>
          <p:nvPr/>
        </p:nvSpPr>
        <p:spPr>
          <a:xfrm>
            <a:off x="5398084" y="87868"/>
            <a:ext cx="6807781" cy="923330"/>
          </a:xfrm>
          <a:prstGeom prst="rect">
            <a:avLst/>
          </a:prstGeom>
          <a:noFill/>
        </p:spPr>
        <p:txBody>
          <a:bodyPr wrap="square">
            <a:spAutoFit/>
          </a:bodyPr>
          <a:lstStyle/>
          <a:p>
            <a:pPr algn="r"/>
            <a:r>
              <a:rPr lang="sv-SE" dirty="0"/>
              <a:t>BÄSTA TIPSEN FÖR ATT FÖRBEREDA SIG FÖR FRAMTIDA MÖJLIGHETER TILL POPKULTURTURISM
</a:t>
            </a:r>
            <a:endParaRPr lang="en-IE" dirty="0"/>
          </a:p>
        </p:txBody>
      </p:sp>
    </p:spTree>
    <p:extLst>
      <p:ext uri="{BB962C8B-B14F-4D97-AF65-F5344CB8AC3E}">
        <p14:creationId xmlns:p14="http://schemas.microsoft.com/office/powerpoint/2010/main" val="1652342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text, floor, indoor, wood&#10;&#10;Description automatically generated">
            <a:extLst>
              <a:ext uri="{FF2B5EF4-FFF2-40B4-BE49-F238E27FC236}">
                <a16:creationId xmlns:a16="http://schemas.microsoft.com/office/drawing/2014/main" id="{DBB9FF03-7118-45B7-B65E-AB95B179412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3" name="Text Placeholder 2">
            <a:extLst>
              <a:ext uri="{FF2B5EF4-FFF2-40B4-BE49-F238E27FC236}">
                <a16:creationId xmlns:a16="http://schemas.microsoft.com/office/drawing/2014/main" id="{61A77570-2986-4C4B-B9FB-3FE343217EDB}"/>
              </a:ext>
            </a:extLst>
          </p:cNvPr>
          <p:cNvSpPr>
            <a:spLocks noGrp="1"/>
          </p:cNvSpPr>
          <p:nvPr>
            <p:ph type="body" sz="quarter" idx="15"/>
          </p:nvPr>
        </p:nvSpPr>
        <p:spPr>
          <a:xfrm>
            <a:off x="3175537" y="457201"/>
            <a:ext cx="8483063" cy="1612230"/>
          </a:xfrm>
        </p:spPr>
        <p:txBody>
          <a:bodyPr>
            <a:noAutofit/>
          </a:bodyPr>
          <a:lstStyle/>
          <a:p>
            <a:r>
              <a:rPr lang="sv-SE" sz="2000" dirty="0"/>
              <a:t>Inspirerad av sagornas fantasivärld, </a:t>
            </a:r>
            <a:r>
              <a:rPr lang="sv-SE" sz="2000" dirty="0" err="1"/>
              <a:t>Aesops</a:t>
            </a:r>
            <a:r>
              <a:rPr lang="sv-SE" sz="2000" dirty="0"/>
              <a:t> fantastiska fabler och våra förtrollande äventyr runt om i världen är The </a:t>
            </a:r>
            <a:r>
              <a:rPr lang="sv-SE" sz="2000" dirty="0" err="1"/>
              <a:t>Fable</a:t>
            </a:r>
            <a:r>
              <a:rPr lang="sv-SE" sz="2000" dirty="0"/>
              <a:t> en bar och restaurang utöver det vanliga. Uppfinningsrik, innovativ och förtrollande berättar varje detalj en historia, från den glittrande kristallen och vackra blommor, till de blinkande kandelaber och den noggrant utvalda samlingen av sagoböcker, du är säker på att bli förtrollad.
</a:t>
            </a:r>
            <a:endParaRPr lang="en-IE" sz="2000" dirty="0"/>
          </a:p>
        </p:txBody>
      </p:sp>
      <p:sp>
        <p:nvSpPr>
          <p:cNvPr id="6" name="TextBox 5">
            <a:extLst>
              <a:ext uri="{FF2B5EF4-FFF2-40B4-BE49-F238E27FC236}">
                <a16:creationId xmlns:a16="http://schemas.microsoft.com/office/drawing/2014/main" id="{D6179403-A176-41EC-A6FD-31116065EA7B}"/>
              </a:ext>
            </a:extLst>
          </p:cNvPr>
          <p:cNvSpPr txBox="1"/>
          <p:nvPr/>
        </p:nvSpPr>
        <p:spPr>
          <a:xfrm>
            <a:off x="243840" y="455832"/>
            <a:ext cx="2518410" cy="1569660"/>
          </a:xfrm>
          <a:prstGeom prst="rect">
            <a:avLst/>
          </a:prstGeom>
          <a:noFill/>
        </p:spPr>
        <p:txBody>
          <a:bodyPr wrap="square" rtlCol="0">
            <a:spAutoFit/>
          </a:bodyPr>
          <a:lstStyle/>
          <a:p>
            <a:r>
              <a:rPr lang="sv-SE" sz="2400" dirty="0"/>
              <a:t>EXEMPEL
The </a:t>
            </a:r>
            <a:r>
              <a:rPr lang="sv-SE" sz="2400" dirty="0" err="1"/>
              <a:t>Fable</a:t>
            </a:r>
            <a:r>
              <a:rPr lang="sv-SE" sz="2400" dirty="0"/>
              <a:t> Bar, Storbritannien 
</a:t>
            </a:r>
            <a:endParaRPr lang="en-IE" sz="2400" dirty="0"/>
          </a:p>
        </p:txBody>
      </p:sp>
      <p:sp>
        <p:nvSpPr>
          <p:cNvPr id="7" name="TextBox 6">
            <a:extLst>
              <a:ext uri="{FF2B5EF4-FFF2-40B4-BE49-F238E27FC236}">
                <a16:creationId xmlns:a16="http://schemas.microsoft.com/office/drawing/2014/main" id="{20D2FE10-7BEF-40BA-8945-D961C8B1DFB0}"/>
              </a:ext>
            </a:extLst>
          </p:cNvPr>
          <p:cNvSpPr txBox="1"/>
          <p:nvPr/>
        </p:nvSpPr>
        <p:spPr>
          <a:xfrm>
            <a:off x="2390775" y="5852186"/>
            <a:ext cx="2562225" cy="338554"/>
          </a:xfrm>
          <a:prstGeom prst="rect">
            <a:avLst/>
          </a:prstGeom>
          <a:noFill/>
        </p:spPr>
        <p:txBody>
          <a:bodyPr wrap="square" rtlCol="0">
            <a:spAutoFit/>
          </a:bodyPr>
          <a:lstStyle/>
          <a:p>
            <a:r>
              <a:rPr lang="en-IE" sz="1600" dirty="0">
                <a:hlinkClick r:id="rId4"/>
              </a:rPr>
              <a:t>Source</a:t>
            </a:r>
            <a:endParaRPr lang="en-IE" sz="1600" dirty="0"/>
          </a:p>
        </p:txBody>
      </p:sp>
    </p:spTree>
    <p:extLst>
      <p:ext uri="{BB962C8B-B14F-4D97-AF65-F5344CB8AC3E}">
        <p14:creationId xmlns:p14="http://schemas.microsoft.com/office/powerpoint/2010/main" val="3566293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010C3E-C934-439A-8B8F-607C6DF64550}"/>
              </a:ext>
            </a:extLst>
          </p:cNvPr>
          <p:cNvSpPr>
            <a:spLocks noGrp="1"/>
          </p:cNvSpPr>
          <p:nvPr>
            <p:ph type="body" sz="quarter" idx="14"/>
          </p:nvPr>
        </p:nvSpPr>
        <p:spPr>
          <a:xfrm>
            <a:off x="6670093" y="3953054"/>
            <a:ext cx="5398082" cy="1540321"/>
          </a:xfrm>
        </p:spPr>
        <p:txBody>
          <a:bodyPr/>
          <a:lstStyle/>
          <a:p>
            <a:r>
              <a:rPr lang="sv-SE" dirty="0"/>
              <a:t>För att förbereda sig för framtida möjligheter till popkulturturism, forska och se över hur tidigare möjligheter har fortsatt att utvecklas. Har turistleverantörer skapat popkulturturismupplevelser och turer? Var de framgångsrika? Är de fortfarande aktiva? Hur har de utvecklats? Hur populära är de? All denna information hjälper dig att förbereda och planera för framtida möjligheter
</a:t>
            </a:r>
            <a:endParaRPr lang="en-IE" dirty="0"/>
          </a:p>
        </p:txBody>
      </p:sp>
      <p:sp>
        <p:nvSpPr>
          <p:cNvPr id="4" name="Text Placeholder 3">
            <a:extLst>
              <a:ext uri="{FF2B5EF4-FFF2-40B4-BE49-F238E27FC236}">
                <a16:creationId xmlns:a16="http://schemas.microsoft.com/office/drawing/2014/main" id="{CDF6B403-AF11-4D57-B064-8F3BEE3397F3}"/>
              </a:ext>
            </a:extLst>
          </p:cNvPr>
          <p:cNvSpPr>
            <a:spLocks noGrp="1"/>
          </p:cNvSpPr>
          <p:nvPr>
            <p:ph type="body" sz="quarter" idx="15"/>
          </p:nvPr>
        </p:nvSpPr>
        <p:spPr/>
        <p:txBody>
          <a:bodyPr/>
          <a:lstStyle/>
          <a:p>
            <a:r>
              <a:rPr lang="en-IE" dirty="0"/>
              <a:t>2</a:t>
            </a:r>
          </a:p>
        </p:txBody>
      </p:sp>
      <p:sp>
        <p:nvSpPr>
          <p:cNvPr id="5" name="Text Placeholder 4">
            <a:extLst>
              <a:ext uri="{FF2B5EF4-FFF2-40B4-BE49-F238E27FC236}">
                <a16:creationId xmlns:a16="http://schemas.microsoft.com/office/drawing/2014/main" id="{59AD4669-38BF-4A75-8C0E-BBE40352A187}"/>
              </a:ext>
            </a:extLst>
          </p:cNvPr>
          <p:cNvSpPr>
            <a:spLocks noGrp="1"/>
          </p:cNvSpPr>
          <p:nvPr>
            <p:ph type="body" sz="quarter" idx="13"/>
          </p:nvPr>
        </p:nvSpPr>
        <p:spPr/>
        <p:txBody>
          <a:bodyPr>
            <a:noAutofit/>
          </a:bodyPr>
          <a:lstStyle/>
          <a:p>
            <a:r>
              <a:rPr lang="sv-SE" sz="2700" dirty="0"/>
              <a:t>UTFORSKA TIDIGARE MÖJLIGHETER TILL POPKULTURTURISM KOPPLAD TILL DIN REGION
</a:t>
            </a:r>
            <a:endParaRPr lang="en-IE" sz="2700" dirty="0"/>
          </a:p>
        </p:txBody>
      </p:sp>
      <p:pic>
        <p:nvPicPr>
          <p:cNvPr id="11" name="Picture Placeholder 10" descr="A body of water with trees around it&#10;&#10;Description automatically generated with low confidence">
            <a:extLst>
              <a:ext uri="{FF2B5EF4-FFF2-40B4-BE49-F238E27FC236}">
                <a16:creationId xmlns:a16="http://schemas.microsoft.com/office/drawing/2014/main" id="{07ECDE0D-75BE-4B96-BFC9-5EF09DAD0A8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a:xfrm>
            <a:off x="447675" y="419100"/>
            <a:ext cx="4949825" cy="5981700"/>
          </a:xfrm>
        </p:spPr>
      </p:pic>
      <p:sp>
        <p:nvSpPr>
          <p:cNvPr id="8" name="TextBox 7">
            <a:hlinkClick r:id="rId4"/>
            <a:extLst>
              <a:ext uri="{FF2B5EF4-FFF2-40B4-BE49-F238E27FC236}">
                <a16:creationId xmlns:a16="http://schemas.microsoft.com/office/drawing/2014/main" id="{EB921EFD-5913-49C3-AC21-9C57E9489A9C}"/>
              </a:ext>
            </a:extLst>
          </p:cNvPr>
          <p:cNvSpPr txBox="1"/>
          <p:nvPr/>
        </p:nvSpPr>
        <p:spPr>
          <a:xfrm>
            <a:off x="0" y="6438900"/>
            <a:ext cx="1314450" cy="338554"/>
          </a:xfrm>
          <a:prstGeom prst="rect">
            <a:avLst/>
          </a:prstGeom>
          <a:noFill/>
        </p:spPr>
        <p:txBody>
          <a:bodyPr wrap="square" rtlCol="0">
            <a:spAutoFit/>
          </a:bodyPr>
          <a:lstStyle/>
          <a:p>
            <a:r>
              <a:rPr lang="en-IE" sz="1600" dirty="0">
                <a:hlinkClick r:id="rId4"/>
              </a:rPr>
              <a:t>Source</a:t>
            </a:r>
            <a:endParaRPr lang="en-IE" sz="1600" dirty="0"/>
          </a:p>
        </p:txBody>
      </p:sp>
      <p:sp>
        <p:nvSpPr>
          <p:cNvPr id="9" name="TextBox 8">
            <a:extLst>
              <a:ext uri="{FF2B5EF4-FFF2-40B4-BE49-F238E27FC236}">
                <a16:creationId xmlns:a16="http://schemas.microsoft.com/office/drawing/2014/main" id="{F251C485-9559-47F3-B5EC-EF1D5C521F3B}"/>
              </a:ext>
            </a:extLst>
          </p:cNvPr>
          <p:cNvSpPr txBox="1"/>
          <p:nvPr/>
        </p:nvSpPr>
        <p:spPr>
          <a:xfrm>
            <a:off x="5398084" y="87868"/>
            <a:ext cx="6807781" cy="923330"/>
          </a:xfrm>
          <a:prstGeom prst="rect">
            <a:avLst/>
          </a:prstGeom>
          <a:noFill/>
        </p:spPr>
        <p:txBody>
          <a:bodyPr wrap="square">
            <a:spAutoFit/>
          </a:bodyPr>
          <a:lstStyle/>
          <a:p>
            <a:pPr algn="r"/>
            <a:r>
              <a:rPr lang="sv-SE" dirty="0"/>
              <a:t>BÄSTA TIPSEN FÖR ATT FÖRBEREDA SIG FÖR FRAMTIDA MÖJLIGHETER TILL POPKULTURTURISM
</a:t>
            </a:r>
            <a:endParaRPr lang="en-IE" dirty="0"/>
          </a:p>
        </p:txBody>
      </p:sp>
      <p:sp>
        <p:nvSpPr>
          <p:cNvPr id="12" name="TextBox 11">
            <a:extLst>
              <a:ext uri="{FF2B5EF4-FFF2-40B4-BE49-F238E27FC236}">
                <a16:creationId xmlns:a16="http://schemas.microsoft.com/office/drawing/2014/main" id="{DD64B424-6B88-4B9D-830F-6F9CBDE85CBA}"/>
              </a:ext>
            </a:extLst>
          </p:cNvPr>
          <p:cNvSpPr txBox="1"/>
          <p:nvPr/>
        </p:nvSpPr>
        <p:spPr>
          <a:xfrm>
            <a:off x="447675" y="5458420"/>
            <a:ext cx="2324100" cy="1200329"/>
          </a:xfrm>
          <a:prstGeom prst="rect">
            <a:avLst/>
          </a:prstGeom>
          <a:noFill/>
        </p:spPr>
        <p:txBody>
          <a:bodyPr wrap="square" rtlCol="0">
            <a:spAutoFit/>
          </a:bodyPr>
          <a:lstStyle/>
          <a:p>
            <a:r>
              <a:rPr lang="sv-SE" dirty="0">
                <a:solidFill>
                  <a:schemeClr val="bg1"/>
                </a:solidFill>
              </a:rPr>
              <a:t>Denna ö i Thailand har fått namnet James Bond Island
</a:t>
            </a:r>
            <a:endParaRPr lang="en-IE" dirty="0">
              <a:solidFill>
                <a:schemeClr val="bg1"/>
              </a:solidFill>
            </a:endParaRPr>
          </a:p>
        </p:txBody>
      </p:sp>
    </p:spTree>
    <p:extLst>
      <p:ext uri="{BB962C8B-B14F-4D97-AF65-F5344CB8AC3E}">
        <p14:creationId xmlns:p14="http://schemas.microsoft.com/office/powerpoint/2010/main" val="6540955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010C3E-C934-439A-8B8F-607C6DF64550}"/>
              </a:ext>
            </a:extLst>
          </p:cNvPr>
          <p:cNvSpPr>
            <a:spLocks noGrp="1"/>
          </p:cNvSpPr>
          <p:nvPr>
            <p:ph type="body" sz="quarter" idx="14"/>
          </p:nvPr>
        </p:nvSpPr>
        <p:spPr>
          <a:xfrm>
            <a:off x="6730229" y="3903219"/>
            <a:ext cx="5398082" cy="1540321"/>
          </a:xfrm>
        </p:spPr>
        <p:txBody>
          <a:bodyPr/>
          <a:lstStyle/>
          <a:p>
            <a:endParaRPr lang="sv-SE" dirty="0"/>
          </a:p>
          <a:p>
            <a:r>
              <a:rPr lang="sv-SE" dirty="0"/>
              <a:t>Popkulturturismmöjligheter dyker upp regelbundet och även om det inte finns något sätt att veta säkert vad som kommer att bli en hit eller inte innan det konsumeras. Att aktivt lyssna och veta vad som händer lokalt kommer att ge dig (och din </a:t>
            </a:r>
            <a:r>
              <a:rPr lang="sv-SE" dirty="0" err="1"/>
              <a:t>community</a:t>
            </a:r>
            <a:r>
              <a:rPr lang="sv-SE" dirty="0"/>
              <a:t> / destination) en bättre position att dra nytta av när möjligheten uppstår. 
</a:t>
            </a:r>
            <a:endParaRPr lang="en-IE" dirty="0"/>
          </a:p>
        </p:txBody>
      </p:sp>
      <p:sp>
        <p:nvSpPr>
          <p:cNvPr id="4" name="Text Placeholder 3">
            <a:extLst>
              <a:ext uri="{FF2B5EF4-FFF2-40B4-BE49-F238E27FC236}">
                <a16:creationId xmlns:a16="http://schemas.microsoft.com/office/drawing/2014/main" id="{CDF6B403-AF11-4D57-B064-8F3BEE3397F3}"/>
              </a:ext>
            </a:extLst>
          </p:cNvPr>
          <p:cNvSpPr>
            <a:spLocks noGrp="1"/>
          </p:cNvSpPr>
          <p:nvPr>
            <p:ph type="body" sz="quarter" idx="15"/>
          </p:nvPr>
        </p:nvSpPr>
        <p:spPr/>
        <p:txBody>
          <a:bodyPr/>
          <a:lstStyle/>
          <a:p>
            <a:r>
              <a:rPr lang="en-IE" dirty="0"/>
              <a:t>3</a:t>
            </a:r>
          </a:p>
        </p:txBody>
      </p:sp>
      <p:sp>
        <p:nvSpPr>
          <p:cNvPr id="5" name="Text Placeholder 4">
            <a:extLst>
              <a:ext uri="{FF2B5EF4-FFF2-40B4-BE49-F238E27FC236}">
                <a16:creationId xmlns:a16="http://schemas.microsoft.com/office/drawing/2014/main" id="{59AD4669-38BF-4A75-8C0E-BBE40352A187}"/>
              </a:ext>
            </a:extLst>
          </p:cNvPr>
          <p:cNvSpPr>
            <a:spLocks noGrp="1"/>
          </p:cNvSpPr>
          <p:nvPr>
            <p:ph type="body" sz="quarter" idx="13"/>
          </p:nvPr>
        </p:nvSpPr>
        <p:spPr/>
        <p:txBody>
          <a:bodyPr>
            <a:noAutofit/>
          </a:bodyPr>
          <a:lstStyle/>
          <a:p>
            <a:r>
              <a:rPr lang="sv-SE" sz="3000" dirty="0"/>
              <a:t>ÖVERVAKA OCH AKTIVT LYSSNA EFTER FRAMTIDA POPKULTURMÖJLIGHETER
</a:t>
            </a:r>
            <a:endParaRPr lang="en-IE" sz="3000" dirty="0"/>
          </a:p>
        </p:txBody>
      </p:sp>
      <p:pic>
        <p:nvPicPr>
          <p:cNvPr id="15" name="Picture Placeholder 14">
            <a:extLst>
              <a:ext uri="{FF2B5EF4-FFF2-40B4-BE49-F238E27FC236}">
                <a16:creationId xmlns:a16="http://schemas.microsoft.com/office/drawing/2014/main" id="{5149AE77-FB72-456A-ACD9-A1D1E8567A6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6" name="TextBox 15">
            <a:extLst>
              <a:ext uri="{FF2B5EF4-FFF2-40B4-BE49-F238E27FC236}">
                <a16:creationId xmlns:a16="http://schemas.microsoft.com/office/drawing/2014/main" id="{5D652D41-A600-440F-A535-762227589F2C}"/>
              </a:ext>
            </a:extLst>
          </p:cNvPr>
          <p:cNvSpPr txBox="1"/>
          <p:nvPr/>
        </p:nvSpPr>
        <p:spPr>
          <a:xfrm>
            <a:off x="5398084" y="87868"/>
            <a:ext cx="6807781" cy="923330"/>
          </a:xfrm>
          <a:prstGeom prst="rect">
            <a:avLst/>
          </a:prstGeom>
          <a:noFill/>
        </p:spPr>
        <p:txBody>
          <a:bodyPr wrap="square">
            <a:spAutoFit/>
          </a:bodyPr>
          <a:lstStyle/>
          <a:p>
            <a:pPr algn="r"/>
            <a:r>
              <a:rPr lang="sv-SE" dirty="0"/>
              <a:t>BÄSTA TIPSEN FÖR ATT FÖRBEREDA SIG FÖR FRAMTIDA MÖJLIGHETER TILL POPKULTURTURISM
</a:t>
            </a:r>
            <a:endParaRPr lang="en-IE" dirty="0"/>
          </a:p>
        </p:txBody>
      </p:sp>
    </p:spTree>
    <p:extLst>
      <p:ext uri="{BB962C8B-B14F-4D97-AF65-F5344CB8AC3E}">
        <p14:creationId xmlns:p14="http://schemas.microsoft.com/office/powerpoint/2010/main" val="5819719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1F67E0C-9AA2-4B4E-979F-D8DD43279D18}"/>
              </a:ext>
            </a:extLst>
          </p:cNvPr>
          <p:cNvSpPr>
            <a:spLocks noGrp="1"/>
          </p:cNvSpPr>
          <p:nvPr>
            <p:ph type="body" sz="quarter" idx="13"/>
          </p:nvPr>
        </p:nvSpPr>
        <p:spPr>
          <a:xfrm>
            <a:off x="6987896" y="286552"/>
            <a:ext cx="5040883" cy="1791502"/>
          </a:xfrm>
        </p:spPr>
        <p:txBody>
          <a:bodyPr/>
          <a:lstStyle/>
          <a:p>
            <a:r>
              <a:rPr lang="sv-SE" dirty="0"/>
              <a:t>Följ och utforska </a:t>
            </a:r>
            <a:r>
              <a:rPr lang="sv-SE" dirty="0" err="1"/>
              <a:t>hashtags</a:t>
            </a:r>
            <a:r>
              <a:rPr lang="sv-SE" dirty="0"/>
              <a:t> som </a:t>
            </a:r>
            <a:r>
              <a:rPr lang="en-IE" dirty="0"/>
              <a:t>#popculturetourism</a:t>
            </a:r>
          </a:p>
        </p:txBody>
      </p:sp>
      <p:pic>
        <p:nvPicPr>
          <p:cNvPr id="11" name="Picture 10">
            <a:extLst>
              <a:ext uri="{FF2B5EF4-FFF2-40B4-BE49-F238E27FC236}">
                <a16:creationId xmlns:a16="http://schemas.microsoft.com/office/drawing/2014/main" id="{CA22A85F-8263-4690-B858-C3BC1B4061F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841" r="6229" b="11116"/>
          <a:stretch/>
        </p:blipFill>
        <p:spPr>
          <a:xfrm>
            <a:off x="167984" y="608798"/>
            <a:ext cx="3986213" cy="3974361"/>
          </a:xfrm>
          <a:prstGeom prst="rect">
            <a:avLst/>
          </a:prstGeom>
        </p:spPr>
      </p:pic>
      <p:pic>
        <p:nvPicPr>
          <p:cNvPr id="9" name="Picture 8">
            <a:extLst>
              <a:ext uri="{FF2B5EF4-FFF2-40B4-BE49-F238E27FC236}">
                <a16:creationId xmlns:a16="http://schemas.microsoft.com/office/drawing/2014/main" id="{69AE1E5B-8C3D-46F6-8D4A-04F17969DD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37806" y="1973279"/>
            <a:ext cx="3648292" cy="3512004"/>
          </a:xfrm>
          <a:prstGeom prst="rect">
            <a:avLst/>
          </a:prstGeom>
        </p:spPr>
      </p:pic>
      <p:pic>
        <p:nvPicPr>
          <p:cNvPr id="13" name="Picture 12">
            <a:extLst>
              <a:ext uri="{FF2B5EF4-FFF2-40B4-BE49-F238E27FC236}">
                <a16:creationId xmlns:a16="http://schemas.microsoft.com/office/drawing/2014/main" id="{68C33AAE-D266-4B57-934C-686062A7E9F6}"/>
              </a:ext>
            </a:extLst>
          </p:cNvPr>
          <p:cNvPicPr>
            <a:picLocks noChangeAspect="1"/>
          </p:cNvPicPr>
          <p:nvPr/>
        </p:nvPicPr>
        <p:blipFill>
          <a:blip r:embed="rId4"/>
          <a:stretch>
            <a:fillRect/>
          </a:stretch>
        </p:blipFill>
        <p:spPr>
          <a:xfrm>
            <a:off x="3206466" y="2765211"/>
            <a:ext cx="4729162" cy="4029471"/>
          </a:xfrm>
          <a:prstGeom prst="rect">
            <a:avLst/>
          </a:prstGeom>
        </p:spPr>
      </p:pic>
    </p:spTree>
    <p:extLst>
      <p:ext uri="{BB962C8B-B14F-4D97-AF65-F5344CB8AC3E}">
        <p14:creationId xmlns:p14="http://schemas.microsoft.com/office/powerpoint/2010/main" val="39306577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010C3E-C934-439A-8B8F-607C6DF64550}"/>
              </a:ext>
            </a:extLst>
          </p:cNvPr>
          <p:cNvSpPr>
            <a:spLocks noGrp="1"/>
          </p:cNvSpPr>
          <p:nvPr>
            <p:ph type="body" sz="quarter" idx="14"/>
          </p:nvPr>
        </p:nvSpPr>
        <p:spPr>
          <a:xfrm>
            <a:off x="6602738" y="3903219"/>
            <a:ext cx="5467350" cy="1540321"/>
          </a:xfrm>
        </p:spPr>
        <p:txBody>
          <a:bodyPr/>
          <a:lstStyle/>
          <a:p>
            <a:endParaRPr lang="sv-SE" dirty="0"/>
          </a:p>
          <a:p>
            <a:r>
              <a:rPr lang="sv-SE" dirty="0"/>
              <a:t>Att bryta ny mark och prova något annat medför en mängd utmaningar. Att lära av och </a:t>
            </a:r>
            <a:r>
              <a:rPr lang="sv-SE" dirty="0" err="1"/>
              <a:t>nätverka</a:t>
            </a:r>
            <a:r>
              <a:rPr lang="sv-SE" dirty="0"/>
              <a:t> med dina popkulturella promotorkollegor och diskutera nuvarande och framtida möjligheter till popkulturturism är ett bra sätt att bygga upp dina kunskaper, färdigheter och självförtroende för att bli en popkulturturismpromotor. 
</a:t>
            </a:r>
            <a:endParaRPr lang="en-IE" dirty="0"/>
          </a:p>
        </p:txBody>
      </p:sp>
      <p:sp>
        <p:nvSpPr>
          <p:cNvPr id="4" name="Text Placeholder 3">
            <a:extLst>
              <a:ext uri="{FF2B5EF4-FFF2-40B4-BE49-F238E27FC236}">
                <a16:creationId xmlns:a16="http://schemas.microsoft.com/office/drawing/2014/main" id="{CDF6B403-AF11-4D57-B064-8F3BEE3397F3}"/>
              </a:ext>
            </a:extLst>
          </p:cNvPr>
          <p:cNvSpPr>
            <a:spLocks noGrp="1"/>
          </p:cNvSpPr>
          <p:nvPr>
            <p:ph type="body" sz="quarter" idx="15"/>
          </p:nvPr>
        </p:nvSpPr>
        <p:spPr/>
        <p:txBody>
          <a:bodyPr/>
          <a:lstStyle/>
          <a:p>
            <a:r>
              <a:rPr lang="en-IE" dirty="0"/>
              <a:t>4</a:t>
            </a:r>
          </a:p>
        </p:txBody>
      </p:sp>
      <p:sp>
        <p:nvSpPr>
          <p:cNvPr id="5" name="Text Placeholder 4">
            <a:extLst>
              <a:ext uri="{FF2B5EF4-FFF2-40B4-BE49-F238E27FC236}">
                <a16:creationId xmlns:a16="http://schemas.microsoft.com/office/drawing/2014/main" id="{59AD4669-38BF-4A75-8C0E-BBE40352A187}"/>
              </a:ext>
            </a:extLst>
          </p:cNvPr>
          <p:cNvSpPr>
            <a:spLocks noGrp="1"/>
          </p:cNvSpPr>
          <p:nvPr>
            <p:ph type="body" sz="quarter" idx="13"/>
          </p:nvPr>
        </p:nvSpPr>
        <p:spPr/>
        <p:txBody>
          <a:bodyPr>
            <a:noAutofit/>
          </a:bodyPr>
          <a:lstStyle/>
          <a:p>
            <a:r>
              <a:rPr lang="en-IE" sz="3200" dirty="0"/>
              <a:t>NÄTVERK MED ANDRA POPKULTURTURISMARRANGÖRER
</a:t>
            </a:r>
          </a:p>
        </p:txBody>
      </p:sp>
      <p:pic>
        <p:nvPicPr>
          <p:cNvPr id="7" name="Picture Placeholder 6">
            <a:extLst>
              <a:ext uri="{FF2B5EF4-FFF2-40B4-BE49-F238E27FC236}">
                <a16:creationId xmlns:a16="http://schemas.microsoft.com/office/drawing/2014/main" id="{49DD3F29-167E-4861-AAA4-56DBB3064AA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8" name="TextBox 7">
            <a:extLst>
              <a:ext uri="{FF2B5EF4-FFF2-40B4-BE49-F238E27FC236}">
                <a16:creationId xmlns:a16="http://schemas.microsoft.com/office/drawing/2014/main" id="{9D29475C-6AD1-482E-927D-660C5F308497}"/>
              </a:ext>
            </a:extLst>
          </p:cNvPr>
          <p:cNvSpPr txBox="1"/>
          <p:nvPr/>
        </p:nvSpPr>
        <p:spPr>
          <a:xfrm>
            <a:off x="0" y="5310346"/>
            <a:ext cx="5467350" cy="1200329"/>
          </a:xfrm>
          <a:prstGeom prst="rect">
            <a:avLst/>
          </a:prstGeom>
          <a:solidFill>
            <a:srgbClr val="DD1B50"/>
          </a:solidFill>
        </p:spPr>
        <p:txBody>
          <a:bodyPr wrap="square" rtlCol="0">
            <a:spAutoFit/>
          </a:bodyPr>
          <a:lstStyle/>
          <a:p>
            <a:r>
              <a:rPr lang="sv-SE" dirty="0">
                <a:solidFill>
                  <a:schemeClr val="bg1"/>
                </a:solidFill>
              </a:rPr>
              <a:t>Du kan få kontakt med andra likasinnade och intresserade popkulturturismarrangörer på våran </a:t>
            </a:r>
            <a:r>
              <a:rPr lang="en-IE" dirty="0">
                <a:solidFill>
                  <a:schemeClr val="bg1"/>
                </a:solidFill>
              </a:rPr>
              <a:t>OUTPACE </a:t>
            </a:r>
            <a:r>
              <a:rPr lang="en-IE" dirty="0" err="1">
                <a:solidFill>
                  <a:schemeClr val="bg1"/>
                </a:solidFill>
              </a:rPr>
              <a:t>facebook</a:t>
            </a:r>
            <a:r>
              <a:rPr lang="en-IE" dirty="0">
                <a:solidFill>
                  <a:schemeClr val="bg1"/>
                </a:solidFill>
              </a:rPr>
              <a:t> page: www.facebook.com/outpaceeu </a:t>
            </a:r>
          </a:p>
        </p:txBody>
      </p:sp>
    </p:spTree>
    <p:extLst>
      <p:ext uri="{BB962C8B-B14F-4D97-AF65-F5344CB8AC3E}">
        <p14:creationId xmlns:p14="http://schemas.microsoft.com/office/powerpoint/2010/main" val="16666572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6ED93EC-F398-48CA-8E76-FB98A5A4A0C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824B400F-8B9E-481E-91B5-6E9F928B43E6}"/>
              </a:ext>
            </a:extLst>
          </p:cNvPr>
          <p:cNvSpPr>
            <a:spLocks noGrp="1"/>
          </p:cNvSpPr>
          <p:nvPr>
            <p:ph type="body" sz="quarter" idx="13"/>
          </p:nvPr>
        </p:nvSpPr>
        <p:spPr/>
        <p:txBody>
          <a:bodyPr>
            <a:noAutofit/>
          </a:bodyPr>
          <a:lstStyle/>
          <a:p>
            <a:r>
              <a:rPr lang="sv-SE" sz="2800" dirty="0"/>
              <a:t>MODUL 6 ÖVNING 1:
PLANERA ETT REGIONALT TURISTVARUMÄRKE FÖR POPKULTUR 
</a:t>
            </a:r>
            <a:endParaRPr lang="en-IE" sz="2800" dirty="0"/>
          </a:p>
        </p:txBody>
      </p:sp>
      <p:sp>
        <p:nvSpPr>
          <p:cNvPr id="4" name="Text Placeholder 3">
            <a:extLst>
              <a:ext uri="{FF2B5EF4-FFF2-40B4-BE49-F238E27FC236}">
                <a16:creationId xmlns:a16="http://schemas.microsoft.com/office/drawing/2014/main" id="{1FE666BB-CCB9-41B5-8B07-69DF9F5D1F88}"/>
              </a:ext>
            </a:extLst>
          </p:cNvPr>
          <p:cNvSpPr>
            <a:spLocks noGrp="1"/>
          </p:cNvSpPr>
          <p:nvPr>
            <p:ph type="body" sz="quarter" idx="14"/>
          </p:nvPr>
        </p:nvSpPr>
        <p:spPr>
          <a:xfrm>
            <a:off x="682389" y="2917372"/>
            <a:ext cx="5005892" cy="2090057"/>
          </a:xfrm>
        </p:spPr>
        <p:txBody>
          <a:bodyPr/>
          <a:lstStyle/>
          <a:p>
            <a:pPr>
              <a:lnSpc>
                <a:spcPct val="107000"/>
              </a:lnSpc>
              <a:spcAft>
                <a:spcPts val="800"/>
              </a:spcAft>
            </a:pPr>
            <a:r>
              <a:rPr lang="sv-SE" sz="1800" dirty="0">
                <a:latin typeface="Calibri" panose="020F0502020204030204" pitchFamily="34" charset="0"/>
                <a:ea typeface="Calibri" panose="020F0502020204030204" pitchFamily="34" charset="0"/>
                <a:cs typeface="Times New Roman" panose="02020603050405020304" pitchFamily="18" charset="0"/>
              </a:rPr>
              <a:t>Din lokala destinationsorganisation (DMO) har bett dig att koordinera en styrgrupp för popkulturturism i ditt närområde för att utveckla ett starkt regionalt varumärke för popkulturturism. Tänk på följande: </a:t>
            </a:r>
            <a:br>
              <a:rPr lang="sv-SE" sz="1800" dirty="0">
                <a:latin typeface="Calibri" panose="020F0502020204030204" pitchFamily="34" charset="0"/>
                <a:ea typeface="Calibri" panose="020F0502020204030204" pitchFamily="34" charset="0"/>
                <a:cs typeface="Times New Roman" panose="02020603050405020304" pitchFamily="18" charset="0"/>
              </a:rPr>
            </a:br>
            <a:r>
              <a:rPr lang="sv-SE" sz="1800" dirty="0">
                <a:latin typeface="Calibri" panose="020F0502020204030204" pitchFamily="34" charset="0"/>
                <a:ea typeface="Calibri" panose="020F0502020204030204" pitchFamily="34" charset="0"/>
                <a:cs typeface="Times New Roman" panose="02020603050405020304" pitchFamily="18" charset="0"/>
              </a:rPr>
              <a:t>- Vilken typ av intressenter skulle du kontakta för att gå med i denna grupp? </a:t>
            </a:r>
            <a:br>
              <a:rPr lang="en-IE" sz="1800" dirty="0">
                <a:latin typeface="Calibri" panose="020F0502020204030204" pitchFamily="34" charset="0"/>
                <a:ea typeface="Calibri" panose="020F0502020204030204" pitchFamily="34" charset="0"/>
                <a:cs typeface="Times New Roman" panose="02020603050405020304" pitchFamily="18" charset="0"/>
              </a:rPr>
            </a:br>
            <a:r>
              <a:rPr lang="sv-SE" sz="1800" dirty="0">
                <a:latin typeface="Calibri" panose="020F0502020204030204" pitchFamily="34" charset="0"/>
                <a:ea typeface="Calibri" panose="020F0502020204030204" pitchFamily="34" charset="0"/>
                <a:cs typeface="Times New Roman" panose="02020603050405020304" pitchFamily="18" charset="0"/>
              </a:rPr>
              <a:t>- Hur skulle du kommunicera med dem?</a:t>
            </a:r>
            <a:br>
              <a:rPr lang="sv-SE" sz="1800" dirty="0">
                <a:latin typeface="Calibri" panose="020F0502020204030204" pitchFamily="34" charset="0"/>
                <a:ea typeface="Calibri" panose="020F0502020204030204" pitchFamily="34" charset="0"/>
                <a:cs typeface="Times New Roman" panose="02020603050405020304" pitchFamily="18" charset="0"/>
              </a:rPr>
            </a:br>
            <a:r>
              <a:rPr lang="sv-SE" sz="1800" dirty="0">
                <a:latin typeface="Calibri" panose="020F0502020204030204" pitchFamily="34" charset="0"/>
                <a:ea typeface="Calibri" panose="020F0502020204030204" pitchFamily="34" charset="0"/>
                <a:cs typeface="Times New Roman" panose="02020603050405020304" pitchFamily="18" charset="0"/>
              </a:rPr>
              <a:t>- Hur skulle ni samarbeta för att utveckla ett regionalt varumärke?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dirty="0"/>
          </a:p>
        </p:txBody>
      </p:sp>
    </p:spTree>
    <p:extLst>
      <p:ext uri="{BB962C8B-B14F-4D97-AF65-F5344CB8AC3E}">
        <p14:creationId xmlns:p14="http://schemas.microsoft.com/office/powerpoint/2010/main" val="35049457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4B400F-8B9E-481E-91B5-6E9F928B43E6}"/>
              </a:ext>
            </a:extLst>
          </p:cNvPr>
          <p:cNvSpPr>
            <a:spLocks noGrp="1"/>
          </p:cNvSpPr>
          <p:nvPr>
            <p:ph type="body" sz="quarter" idx="13"/>
          </p:nvPr>
        </p:nvSpPr>
        <p:spPr/>
        <p:txBody>
          <a:bodyPr>
            <a:normAutofit fontScale="92500" lnSpcReduction="10000"/>
          </a:bodyPr>
          <a:lstStyle/>
          <a:p>
            <a:r>
              <a:rPr lang="sv-SE" dirty="0"/>
              <a:t>MODUL 6 ÖVNING 2: 
UTVÄRDERA OCH FÖRBÄTTRA
</a:t>
            </a:r>
            <a:endParaRPr lang="en-IE" dirty="0"/>
          </a:p>
        </p:txBody>
      </p:sp>
      <p:sp>
        <p:nvSpPr>
          <p:cNvPr id="4" name="Text Placeholder 3">
            <a:extLst>
              <a:ext uri="{FF2B5EF4-FFF2-40B4-BE49-F238E27FC236}">
                <a16:creationId xmlns:a16="http://schemas.microsoft.com/office/drawing/2014/main" id="{1FE666BB-CCB9-41B5-8B07-69DF9F5D1F88}"/>
              </a:ext>
            </a:extLst>
          </p:cNvPr>
          <p:cNvSpPr>
            <a:spLocks noGrp="1"/>
          </p:cNvSpPr>
          <p:nvPr>
            <p:ph type="body" sz="quarter" idx="14"/>
          </p:nvPr>
        </p:nvSpPr>
        <p:spPr>
          <a:xfrm>
            <a:off x="682389" y="2642609"/>
            <a:ext cx="5005892" cy="3769077"/>
          </a:xfrm>
        </p:spPr>
        <p:txBody>
          <a:bodyPr/>
          <a:lstStyle/>
          <a:p>
            <a:pPr>
              <a:lnSpc>
                <a:spcPct val="107000"/>
              </a:lnSpc>
              <a:spcAft>
                <a:spcPts val="800"/>
              </a:spcAft>
            </a:pPr>
            <a:r>
              <a:rPr lang="sv-SE" sz="2000" dirty="0">
                <a:latin typeface="Calibri" panose="020F0502020204030204" pitchFamily="34" charset="0"/>
                <a:ea typeface="Calibri" panose="020F0502020204030204" pitchFamily="34" charset="0"/>
                <a:cs typeface="Times New Roman" panose="02020603050405020304" pitchFamily="18" charset="0"/>
              </a:rPr>
              <a:t>När den väl har lanserats är det viktigt att fortsätta utvärdera och övervaka din popkulturturismprodukt i framtiden för att säkerställa att den fortsätter att vara relevant och tilltalande. För att hjälpa dig med denna viktiga uppgift, skapa en checklista med aktiviteter som du måste utföra under rubrikerna på kort, medellång och lång sikt för att hålla ditt erbjudande fräscht och livskraftigt. 
</a:t>
            </a: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sz="2000" dirty="0"/>
          </a:p>
        </p:txBody>
      </p:sp>
      <p:pic>
        <p:nvPicPr>
          <p:cNvPr id="16" name="Picture Placeholder 15">
            <a:extLst>
              <a:ext uri="{FF2B5EF4-FFF2-40B4-BE49-F238E27FC236}">
                <a16:creationId xmlns:a16="http://schemas.microsoft.com/office/drawing/2014/main" id="{2C3950B4-B02E-40D8-B768-1FCD351A5C4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354686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0DD96D-6BF6-D54B-A106-3305D0491497}"/>
              </a:ext>
            </a:extLst>
          </p:cNvPr>
          <p:cNvSpPr>
            <a:spLocks noGrp="1"/>
          </p:cNvSpPr>
          <p:nvPr>
            <p:ph type="body" sz="quarter" idx="13"/>
          </p:nvPr>
        </p:nvSpPr>
        <p:spPr>
          <a:xfrm>
            <a:off x="85725" y="3086100"/>
            <a:ext cx="4994275" cy="2886075"/>
          </a:xfrm>
        </p:spPr>
        <p:txBody>
          <a:bodyPr>
            <a:noAutofit/>
          </a:bodyPr>
          <a:lstStyle/>
          <a:p>
            <a:pPr lvl="0" algn="ctr">
              <a:defRPr/>
            </a:pPr>
            <a:r>
              <a:rPr lang="sv-SE" sz="2800" dirty="0"/>
              <a:t>NÄSTA: Vår OUTPACE-kurs är klar. Allt som återstår nu är att du omsätter din nya POP CULTURE TOURISM-kunskap i handling och väcker popkultur till liv i din turistverksamhet. Må kraften vara med dig!
</a:t>
            </a:r>
            <a:endParaRPr lang="en-US" sz="2800" b="0" dirty="0"/>
          </a:p>
        </p:txBody>
      </p:sp>
      <p:pic>
        <p:nvPicPr>
          <p:cNvPr id="10" name="Picture Placeholder 9">
            <a:extLst>
              <a:ext uri="{FF2B5EF4-FFF2-40B4-BE49-F238E27FC236}">
                <a16:creationId xmlns:a16="http://schemas.microsoft.com/office/drawing/2014/main" id="{C8088E65-56FB-4501-A58C-9A2A6549B90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14384177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562304-6B26-440A-B79B-29E03CE3436F}"/>
              </a:ext>
            </a:extLst>
          </p:cNvPr>
          <p:cNvSpPr>
            <a:spLocks noGrp="1"/>
          </p:cNvSpPr>
          <p:nvPr>
            <p:ph type="body" sz="quarter" idx="13"/>
          </p:nvPr>
        </p:nvSpPr>
        <p:spPr/>
        <p:txBody>
          <a:bodyPr/>
          <a:lstStyle/>
          <a:p>
            <a:r>
              <a:rPr lang="sv-SE" dirty="0"/>
              <a:t>Känner du att du behöver mer utbildningsresurser eller stöd? Besöka </a:t>
            </a:r>
            <a:r>
              <a:rPr lang="en-IE" dirty="0">
                <a:hlinkClick r:id="rId2"/>
              </a:rPr>
              <a:t>www.popculturetourism.eu</a:t>
            </a:r>
            <a:r>
              <a:rPr lang="en-IE" dirty="0"/>
              <a:t> </a:t>
            </a:r>
          </a:p>
        </p:txBody>
      </p:sp>
      <p:pic>
        <p:nvPicPr>
          <p:cNvPr id="9" name="Picture Placeholder 8">
            <a:extLst>
              <a:ext uri="{FF2B5EF4-FFF2-40B4-BE49-F238E27FC236}">
                <a16:creationId xmlns:a16="http://schemas.microsoft.com/office/drawing/2014/main" id="{E43FCF1F-74B3-4200-8BEB-73D7FFB0F80C}"/>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420438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D9613610-3ED9-4751-BF90-252D0A11536C}"/>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a:xfrm>
            <a:off x="4470242" y="3844190"/>
            <a:ext cx="2771571" cy="3013810"/>
          </a:xfrm>
        </p:spPr>
      </p:pic>
      <p:sp>
        <p:nvSpPr>
          <p:cNvPr id="4" name="Text Placeholder 3">
            <a:extLst>
              <a:ext uri="{FF2B5EF4-FFF2-40B4-BE49-F238E27FC236}">
                <a16:creationId xmlns:a16="http://schemas.microsoft.com/office/drawing/2014/main" id="{29211777-06CC-4D20-96E3-51725F3AD243}"/>
              </a:ext>
            </a:extLst>
          </p:cNvPr>
          <p:cNvSpPr>
            <a:spLocks noGrp="1"/>
          </p:cNvSpPr>
          <p:nvPr>
            <p:ph type="body" sz="quarter" idx="13"/>
          </p:nvPr>
        </p:nvSpPr>
        <p:spPr>
          <a:xfrm>
            <a:off x="6959151" y="297595"/>
            <a:ext cx="5646506" cy="1791502"/>
          </a:xfrm>
        </p:spPr>
        <p:txBody>
          <a:bodyPr>
            <a:normAutofit/>
          </a:bodyPr>
          <a:lstStyle/>
          <a:p>
            <a:r>
              <a:rPr lang="sv-SE" sz="3200" dirty="0">
                <a:solidFill>
                  <a:srgbClr val="DD1B50"/>
                </a:solidFill>
              </a:rPr>
              <a:t>HÅLLBAR TURISM OCH DEN GLOBALA AGENDAN FÖR 2030</a:t>
            </a:r>
            <a:r>
              <a:rPr lang="sv-SE" sz="3300" dirty="0">
                <a:solidFill>
                  <a:srgbClr val="DD1B50"/>
                </a:solidFill>
              </a:rPr>
              <a:t>
</a:t>
            </a:r>
            <a:endParaRPr lang="en-IE" sz="3300" dirty="0">
              <a:solidFill>
                <a:srgbClr val="DD1B50"/>
              </a:solidFill>
            </a:endParaRPr>
          </a:p>
        </p:txBody>
      </p:sp>
      <p:sp>
        <p:nvSpPr>
          <p:cNvPr id="5" name="Text Placeholder 4">
            <a:extLst>
              <a:ext uri="{FF2B5EF4-FFF2-40B4-BE49-F238E27FC236}">
                <a16:creationId xmlns:a16="http://schemas.microsoft.com/office/drawing/2014/main" id="{BB901698-5973-4857-A5BD-28415B17EA13}"/>
              </a:ext>
            </a:extLst>
          </p:cNvPr>
          <p:cNvSpPr>
            <a:spLocks noGrp="1"/>
          </p:cNvSpPr>
          <p:nvPr>
            <p:ph type="body" sz="quarter" idx="14"/>
          </p:nvPr>
        </p:nvSpPr>
        <p:spPr>
          <a:xfrm>
            <a:off x="7372351" y="3781618"/>
            <a:ext cx="4657724" cy="2664200"/>
          </a:xfrm>
        </p:spPr>
        <p:txBody>
          <a:bodyPr/>
          <a:lstStyle/>
          <a:p>
            <a:pPr algn="just"/>
            <a:r>
              <a:rPr lang="sv-SE" sz="1800" dirty="0"/>
              <a:t>Popkulturturismen måste vara en del av insatserna för att stödja hållbar </a:t>
            </a:r>
            <a:r>
              <a:rPr lang="sv-SE" sz="1800" dirty="0" err="1"/>
              <a:t>turismverksamhet</a:t>
            </a:r>
            <a:r>
              <a:rPr lang="sv-SE" sz="1800" dirty="0"/>
              <a:t> och relevant kapacitetsuppbyggnad som främjar miljömedvetenhet, bevarar och skyddar miljön, respekterar vilda djur, flora, biologisk mångfald, ekosystem och kulturell mångfald och förbättrar lokalsamhällenas välfärd och försörjning genom att stödja deras lokala ekonomier och den mänskliga och naturliga miljön som helhet. </a:t>
            </a:r>
            <a:r>
              <a:rPr lang="sv-SE" sz="2000" dirty="0"/>
              <a:t>
</a:t>
            </a:r>
            <a:endParaRPr lang="en-IE" sz="2000" dirty="0"/>
          </a:p>
        </p:txBody>
      </p:sp>
      <p:sp>
        <p:nvSpPr>
          <p:cNvPr id="8" name="TextBox 7">
            <a:extLst>
              <a:ext uri="{FF2B5EF4-FFF2-40B4-BE49-F238E27FC236}">
                <a16:creationId xmlns:a16="http://schemas.microsoft.com/office/drawing/2014/main" id="{D6566655-322B-4194-92AE-07DEEE18D5FF}"/>
              </a:ext>
            </a:extLst>
          </p:cNvPr>
          <p:cNvSpPr txBox="1"/>
          <p:nvPr/>
        </p:nvSpPr>
        <p:spPr>
          <a:xfrm>
            <a:off x="4400551" y="1270084"/>
            <a:ext cx="7629524" cy="2862322"/>
          </a:xfrm>
          <a:prstGeom prst="rect">
            <a:avLst/>
          </a:prstGeom>
          <a:noFill/>
        </p:spPr>
        <p:txBody>
          <a:bodyPr wrap="square">
            <a:spAutoFit/>
          </a:bodyPr>
          <a:lstStyle/>
          <a:p>
            <a:pPr algn="just" fontAlgn="base"/>
            <a:r>
              <a:rPr lang="sv-SE" sz="2000" dirty="0">
                <a:solidFill>
                  <a:srgbClr val="003841"/>
                </a:solidFill>
              </a:rPr>
              <a:t>Världsturismorganisationen definierar hållbar turism som "turism som tar full hänsyn till dess nuvarande och framtida ekonomiska, sociala och miljömässiga konsekvenser och tillgodoser behoven hos besökare, industrin, miljön och värdsamhällena".
Hållbar turism tas upp i målen för hållbar utveckling 2030 som säger att:
Senast 2030 måste vi utforma och genomföra en politik för att främja hållbar turism som skapar arbetstillfällen och främjar lokal kultur och lokala produkter (8.9). Popkulturturism kan göra det MEN.......
</a:t>
            </a:r>
            <a:endParaRPr lang="en-US" sz="2000" b="0" i="0" dirty="0">
              <a:solidFill>
                <a:srgbClr val="003841"/>
              </a:solidFill>
              <a:effectLst/>
            </a:endParaRPr>
          </a:p>
        </p:txBody>
      </p:sp>
      <p:pic>
        <p:nvPicPr>
          <p:cNvPr id="22" name="Picture Placeholder 21">
            <a:extLst>
              <a:ext uri="{FF2B5EF4-FFF2-40B4-BE49-F238E27FC236}">
                <a16:creationId xmlns:a16="http://schemas.microsoft.com/office/drawing/2014/main" id="{9A1499BB-6497-4355-A916-3B00C12DD82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23" name="TextBox 22">
            <a:hlinkClick r:id="rId4"/>
            <a:extLst>
              <a:ext uri="{FF2B5EF4-FFF2-40B4-BE49-F238E27FC236}">
                <a16:creationId xmlns:a16="http://schemas.microsoft.com/office/drawing/2014/main" id="{3EE27295-88D6-44C3-B815-B2404495480E}"/>
              </a:ext>
            </a:extLst>
          </p:cNvPr>
          <p:cNvSpPr txBox="1"/>
          <p:nvPr/>
        </p:nvSpPr>
        <p:spPr>
          <a:xfrm>
            <a:off x="3619500" y="6391576"/>
            <a:ext cx="1390650" cy="369332"/>
          </a:xfrm>
          <a:prstGeom prst="rect">
            <a:avLst/>
          </a:prstGeom>
          <a:noFill/>
        </p:spPr>
        <p:txBody>
          <a:bodyPr wrap="square" rtlCol="0">
            <a:spAutoFit/>
          </a:bodyPr>
          <a:lstStyle/>
          <a:p>
            <a:r>
              <a:rPr lang="en-IE" dirty="0">
                <a:hlinkClick r:id="rId4"/>
              </a:rPr>
              <a:t>Source</a:t>
            </a:r>
            <a:endParaRPr lang="en-IE" dirty="0"/>
          </a:p>
        </p:txBody>
      </p:sp>
    </p:spTree>
    <p:extLst>
      <p:ext uri="{BB962C8B-B14F-4D97-AF65-F5344CB8AC3E}">
        <p14:creationId xmlns:p14="http://schemas.microsoft.com/office/powerpoint/2010/main" val="36591801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oogle Shape;664;p39">
            <a:extLst>
              <a:ext uri="{FF2B5EF4-FFF2-40B4-BE49-F238E27FC236}">
                <a16:creationId xmlns:a16="http://schemas.microsoft.com/office/drawing/2014/main" id="{AF26583B-99B9-CC41-92BC-F97A3ED80C3D}"/>
              </a:ext>
            </a:extLst>
          </p:cNvPr>
          <p:cNvGrpSpPr/>
          <p:nvPr/>
        </p:nvGrpSpPr>
        <p:grpSpPr>
          <a:xfrm>
            <a:off x="8252108" y="2190883"/>
            <a:ext cx="301041" cy="301041"/>
            <a:chOff x="5941025" y="3634400"/>
            <a:chExt cx="467650" cy="467650"/>
          </a:xfrm>
          <a:solidFill>
            <a:srgbClr val="F5B020"/>
          </a:solidFill>
        </p:grpSpPr>
        <p:sp>
          <p:nvSpPr>
            <p:cNvPr id="11" name="Google Shape;665;p39">
              <a:extLst>
                <a:ext uri="{FF2B5EF4-FFF2-40B4-BE49-F238E27FC236}">
                  <a16:creationId xmlns:a16="http://schemas.microsoft.com/office/drawing/2014/main" id="{026E682D-EF64-6B45-B7F8-F8870E8D52B7}"/>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66;p39">
              <a:extLst>
                <a:ext uri="{FF2B5EF4-FFF2-40B4-BE49-F238E27FC236}">
                  <a16:creationId xmlns:a16="http://schemas.microsoft.com/office/drawing/2014/main" id="{27938B3A-E147-BB47-A796-BBFBA73AF9A4}"/>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67;p39">
              <a:extLst>
                <a:ext uri="{FF2B5EF4-FFF2-40B4-BE49-F238E27FC236}">
                  <a16:creationId xmlns:a16="http://schemas.microsoft.com/office/drawing/2014/main" id="{7DC0D342-29F6-4545-B7CF-6474696A116B}"/>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68;p39">
              <a:extLst>
                <a:ext uri="{FF2B5EF4-FFF2-40B4-BE49-F238E27FC236}">
                  <a16:creationId xmlns:a16="http://schemas.microsoft.com/office/drawing/2014/main" id="{0DD2D850-5F8A-9845-A6E5-FA6976218443}"/>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9;p39">
              <a:extLst>
                <a:ext uri="{FF2B5EF4-FFF2-40B4-BE49-F238E27FC236}">
                  <a16:creationId xmlns:a16="http://schemas.microsoft.com/office/drawing/2014/main" id="{8DB18CCE-3750-A64A-9C8B-DD82C4CB114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70;p39">
              <a:extLst>
                <a:ext uri="{FF2B5EF4-FFF2-40B4-BE49-F238E27FC236}">
                  <a16:creationId xmlns:a16="http://schemas.microsoft.com/office/drawing/2014/main" id="{4DE210A0-C3D6-0F43-BF7C-C89DDCD5EA50}"/>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 Placeholder 7">
            <a:extLst>
              <a:ext uri="{FF2B5EF4-FFF2-40B4-BE49-F238E27FC236}">
                <a16:creationId xmlns:a16="http://schemas.microsoft.com/office/drawing/2014/main" id="{AA9C2B5C-AD85-426C-B9F5-08FF25E9EBDA}"/>
              </a:ext>
            </a:extLst>
          </p:cNvPr>
          <p:cNvSpPr txBox="1">
            <a:spLocks/>
          </p:cNvSpPr>
          <p:nvPr/>
        </p:nvSpPr>
        <p:spPr>
          <a:xfrm>
            <a:off x="1620627" y="772424"/>
            <a:ext cx="5807672" cy="1312072"/>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90000"/>
              </a:lnSpc>
              <a:spcBef>
                <a:spcPts val="1000"/>
              </a:spcBef>
              <a:buFont typeface="Arial"/>
              <a:buNone/>
              <a:defRPr sz="5000" kern="1200" baseline="0">
                <a:solidFill>
                  <a:srgbClr val="00384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sv-SE" sz="3200" dirty="0"/>
              <a:t>Viktiga källor och resurser i modul 6
</a:t>
            </a:r>
            <a:endParaRPr lang="en-US" dirty="0"/>
          </a:p>
        </p:txBody>
      </p:sp>
      <p:sp>
        <p:nvSpPr>
          <p:cNvPr id="22" name="Text Placeholder 6">
            <a:extLst>
              <a:ext uri="{FF2B5EF4-FFF2-40B4-BE49-F238E27FC236}">
                <a16:creationId xmlns:a16="http://schemas.microsoft.com/office/drawing/2014/main" id="{F72FEFDC-8C1A-43ED-B5C5-223FE6D15D39}"/>
              </a:ext>
            </a:extLst>
          </p:cNvPr>
          <p:cNvSpPr>
            <a:spLocks noGrp="1"/>
          </p:cNvSpPr>
          <p:nvPr>
            <p:ph type="body" sz="quarter" idx="19"/>
          </p:nvPr>
        </p:nvSpPr>
        <p:spPr>
          <a:xfrm>
            <a:off x="501033" y="2336308"/>
            <a:ext cx="6537941" cy="2132949"/>
          </a:xfrm>
        </p:spPr>
        <p:txBody>
          <a:bodyPr>
            <a:normAutofit/>
          </a:bodyPr>
          <a:lstStyle/>
          <a:p>
            <a:r>
              <a:rPr lang="en-US" sz="1800" dirty="0">
                <a:hlinkClick r:id="rId2"/>
              </a:rPr>
              <a:t>Sustainable tourism | Department of Economic and Social Affairs (un.org)</a:t>
            </a:r>
            <a:endParaRPr lang="en-US" sz="1800" dirty="0"/>
          </a:p>
          <a:p>
            <a:r>
              <a:rPr lang="en-US" sz="1800" dirty="0">
                <a:hlinkClick r:id="rId3"/>
              </a:rPr>
              <a:t>https://discovernorthernireland.com/blog/read/2020/06/journey-of-doors-b66</a:t>
            </a:r>
            <a:r>
              <a:rPr lang="en-US" sz="1800" dirty="0"/>
              <a:t> </a:t>
            </a:r>
          </a:p>
          <a:p>
            <a:r>
              <a:rPr lang="en-US" sz="1800" dirty="0">
                <a:hlinkClick r:id="rId4"/>
              </a:rPr>
              <a:t>https://failtecdn.azureedge.net/failteireland/Community-Tourism-Toolkit.pdf</a:t>
            </a:r>
            <a:r>
              <a:rPr lang="en-US" sz="1800" dirty="0"/>
              <a:t> </a:t>
            </a:r>
          </a:p>
          <a:p>
            <a:endParaRPr lang="en-US" sz="1800" dirty="0"/>
          </a:p>
        </p:txBody>
      </p:sp>
      <p:sp>
        <p:nvSpPr>
          <p:cNvPr id="23" name="Text Placeholder 3">
            <a:extLst>
              <a:ext uri="{FF2B5EF4-FFF2-40B4-BE49-F238E27FC236}">
                <a16:creationId xmlns:a16="http://schemas.microsoft.com/office/drawing/2014/main" id="{DCA857A6-C600-4C8D-A814-4B8DD60B33F0}"/>
              </a:ext>
            </a:extLst>
          </p:cNvPr>
          <p:cNvSpPr txBox="1">
            <a:spLocks/>
          </p:cNvSpPr>
          <p:nvPr/>
        </p:nvSpPr>
        <p:spPr>
          <a:xfrm>
            <a:off x="8878502" y="2160311"/>
            <a:ext cx="2812464" cy="32345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1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www.popculturetourism.eu</a:t>
            </a:r>
            <a:endParaRPr lang="en-US" dirty="0"/>
          </a:p>
        </p:txBody>
      </p:sp>
      <p:sp>
        <p:nvSpPr>
          <p:cNvPr id="24" name="Text Placeholder 1">
            <a:extLst>
              <a:ext uri="{FF2B5EF4-FFF2-40B4-BE49-F238E27FC236}">
                <a16:creationId xmlns:a16="http://schemas.microsoft.com/office/drawing/2014/main" id="{094D1085-6A91-4158-A23E-B466AC437F0C}"/>
              </a:ext>
            </a:extLst>
          </p:cNvPr>
          <p:cNvSpPr txBox="1">
            <a:spLocks/>
          </p:cNvSpPr>
          <p:nvPr/>
        </p:nvSpPr>
        <p:spPr>
          <a:xfrm>
            <a:off x="8878502" y="1615175"/>
            <a:ext cx="2812464" cy="32345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1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www.facebook.com/outpaceeu</a:t>
            </a:r>
            <a:endParaRPr lang="en-US" dirty="0"/>
          </a:p>
        </p:txBody>
      </p:sp>
      <p:pic>
        <p:nvPicPr>
          <p:cNvPr id="25" name="Picture 24" descr="A picture containing drawing&#10;&#10;Description automatically generated">
            <a:extLst>
              <a:ext uri="{FF2B5EF4-FFF2-40B4-BE49-F238E27FC236}">
                <a16:creationId xmlns:a16="http://schemas.microsoft.com/office/drawing/2014/main" id="{DD86F167-DFFF-4A3C-92CC-44A16C498D19}"/>
              </a:ext>
            </a:extLst>
          </p:cNvPr>
          <p:cNvPicPr>
            <a:picLocks noChangeAspect="1"/>
          </p:cNvPicPr>
          <p:nvPr/>
        </p:nvPicPr>
        <p:blipFill>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8182596" y="1628444"/>
            <a:ext cx="415861" cy="415861"/>
          </a:xfrm>
          <a:prstGeom prst="rect">
            <a:avLst/>
          </a:prstGeom>
        </p:spPr>
      </p:pic>
    </p:spTree>
    <p:extLst>
      <p:ext uri="{BB962C8B-B14F-4D97-AF65-F5344CB8AC3E}">
        <p14:creationId xmlns:p14="http://schemas.microsoft.com/office/powerpoint/2010/main" val="356953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17B9E1-8D89-4BCE-A3A8-129BEA235787}"/>
              </a:ext>
            </a:extLst>
          </p:cNvPr>
          <p:cNvSpPr>
            <a:spLocks noGrp="1"/>
          </p:cNvSpPr>
          <p:nvPr>
            <p:ph type="body" sz="quarter" idx="13"/>
          </p:nvPr>
        </p:nvSpPr>
        <p:spPr/>
        <p:txBody>
          <a:bodyPr/>
          <a:lstStyle/>
          <a:p>
            <a:r>
              <a:rPr lang="sv-SE" dirty="0"/>
              <a:t>Nu är det dags att omfamna ett hållbart nytt affärsfokus
</a:t>
            </a:r>
            <a:endParaRPr lang="en-IE" dirty="0"/>
          </a:p>
        </p:txBody>
      </p:sp>
      <p:sp>
        <p:nvSpPr>
          <p:cNvPr id="3" name="Text Placeholder 2">
            <a:extLst>
              <a:ext uri="{FF2B5EF4-FFF2-40B4-BE49-F238E27FC236}">
                <a16:creationId xmlns:a16="http://schemas.microsoft.com/office/drawing/2014/main" id="{37431DF4-50EA-4BC7-8B9C-D0545A29400F}"/>
              </a:ext>
            </a:extLst>
          </p:cNvPr>
          <p:cNvSpPr>
            <a:spLocks noGrp="1"/>
          </p:cNvSpPr>
          <p:nvPr>
            <p:ph type="body" sz="quarter" idx="14"/>
          </p:nvPr>
        </p:nvSpPr>
        <p:spPr>
          <a:xfrm>
            <a:off x="164573" y="4584444"/>
            <a:ext cx="9985267" cy="1915315"/>
          </a:xfrm>
        </p:spPr>
        <p:txBody>
          <a:bodyPr/>
          <a:lstStyle/>
          <a:p>
            <a:pPr>
              <a:lnSpc>
                <a:spcPct val="100000"/>
              </a:lnSpc>
            </a:pPr>
            <a:r>
              <a:rPr lang="sv-SE" sz="2200" dirty="0">
                <a:ea typeface="Calibri" panose="020F0502020204030204" pitchFamily="34" charset="0"/>
              </a:rPr>
              <a:t>Många turistföretag uppfann sig själva på nytt för att överleva och klara covid19-pandemin som decimerade världsturismekonomin. I samband med en återställning och en bättre uppbyggnad ger krisen en möjlighet att tänka om och förändra hur turismen interagerar med våra regionala samhällen, våra miljöer och våra kulturer kan fungera som ledande/förebild i hållbar förändring för att sätta upp igen eller annorlunda.  Det är dags för popkulturturismen att komma i förgrunden i denna omprövning/återställning. 
</a:t>
            </a:r>
            <a:endParaRPr lang="en-IE" sz="2200" dirty="0"/>
          </a:p>
        </p:txBody>
      </p:sp>
      <p:pic>
        <p:nvPicPr>
          <p:cNvPr id="14" name="Picture Placeholder 13" descr="A picture containing text, outdoor, sign, street&#10;&#10;Description automatically generated">
            <a:extLst>
              <a:ext uri="{FF2B5EF4-FFF2-40B4-BE49-F238E27FC236}">
                <a16:creationId xmlns:a16="http://schemas.microsoft.com/office/drawing/2014/main" id="{A3DB7BF5-F39F-48E7-88BB-40339443C187}"/>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3773276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63C0AF-82BF-4E41-B906-B87E35F3052B}"/>
              </a:ext>
            </a:extLst>
          </p:cNvPr>
          <p:cNvSpPr>
            <a:spLocks noGrp="1"/>
          </p:cNvSpPr>
          <p:nvPr>
            <p:ph type="body" sz="quarter" idx="13"/>
          </p:nvPr>
        </p:nvSpPr>
        <p:spPr/>
        <p:txBody>
          <a:bodyPr>
            <a:normAutofit fontScale="92500" lnSpcReduction="10000"/>
          </a:bodyPr>
          <a:lstStyle/>
          <a:p>
            <a:r>
              <a:rPr lang="sv-SE" b="0" dirty="0"/>
              <a:t>AVSNITT 2: VARAKTIG TILLVÄXT AV DIN POPKULTURTURISM-VERKSAMHET
</a:t>
            </a:r>
            <a:endParaRPr lang="en-IE" dirty="0"/>
          </a:p>
        </p:txBody>
      </p:sp>
      <p:sp>
        <p:nvSpPr>
          <p:cNvPr id="9" name="Picture Placeholder 8">
            <a:extLst>
              <a:ext uri="{FF2B5EF4-FFF2-40B4-BE49-F238E27FC236}">
                <a16:creationId xmlns:a16="http://schemas.microsoft.com/office/drawing/2014/main" id="{5574DE70-3D50-4CCA-8821-014FFFFB9C08}"/>
              </a:ext>
            </a:extLst>
          </p:cNvPr>
          <p:cNvSpPr>
            <a:spLocks noGrp="1"/>
          </p:cNvSpPr>
          <p:nvPr>
            <p:ph type="pic" sz="quarter" idx="10"/>
          </p:nvPr>
        </p:nvSpPr>
        <p:spPr/>
      </p:sp>
      <p:pic>
        <p:nvPicPr>
          <p:cNvPr id="10" name="Picture Placeholder 6" descr="Glass chess pieces on board">
            <a:extLst>
              <a:ext uri="{FF2B5EF4-FFF2-40B4-BE49-F238E27FC236}">
                <a16:creationId xmlns:a16="http://schemas.microsoft.com/office/drawing/2014/main" id="{BA2B9C57-7124-4C2C-B16B-F8F0AB040695}"/>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238" y="-1"/>
            <a:ext cx="12198238" cy="6858000"/>
          </a:xfrm>
          <a:custGeom>
            <a:avLst/>
            <a:gdLst>
              <a:gd name="connsiteX0" fmla="*/ 0 w 12198238"/>
              <a:gd name="connsiteY0" fmla="*/ 0 h 6858000"/>
              <a:gd name="connsiteX1" fmla="*/ 12198238 w 12198238"/>
              <a:gd name="connsiteY1" fmla="*/ 0 h 6858000"/>
              <a:gd name="connsiteX2" fmla="*/ 12198238 w 12198238"/>
              <a:gd name="connsiteY2" fmla="*/ 6858000 h 6858000"/>
              <a:gd name="connsiteX3" fmla="*/ 0 w 12198238"/>
              <a:gd name="connsiteY3" fmla="*/ 6858000 h 6858000"/>
              <a:gd name="connsiteX4" fmla="*/ 0 w 12198238"/>
              <a:gd name="connsiteY4" fmla="*/ 6078975 h 6858000"/>
              <a:gd name="connsiteX5" fmla="*/ 5197998 w 12198238"/>
              <a:gd name="connsiteY5" fmla="*/ 6078975 h 6858000"/>
              <a:gd name="connsiteX6" fmla="*/ 5197998 w 12198238"/>
              <a:gd name="connsiteY6" fmla="*/ 3048000 h 6858000"/>
              <a:gd name="connsiteX7" fmla="*/ 0 w 12198238"/>
              <a:gd name="connsiteY7" fmla="*/ 304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238" h="6858000">
                <a:moveTo>
                  <a:pt x="0" y="0"/>
                </a:moveTo>
                <a:lnTo>
                  <a:pt x="12198238" y="0"/>
                </a:lnTo>
                <a:lnTo>
                  <a:pt x="12198238" y="6858000"/>
                </a:lnTo>
                <a:lnTo>
                  <a:pt x="0" y="6858000"/>
                </a:lnTo>
                <a:lnTo>
                  <a:pt x="0" y="6078975"/>
                </a:lnTo>
                <a:lnTo>
                  <a:pt x="5197998" y="6078975"/>
                </a:lnTo>
                <a:lnTo>
                  <a:pt x="5197998" y="3048000"/>
                </a:lnTo>
                <a:lnTo>
                  <a:pt x="0" y="3048000"/>
                </a:lnTo>
                <a:close/>
              </a:path>
            </a:pathLst>
          </a:custGeom>
          <a:ln>
            <a:noFill/>
          </a:ln>
        </p:spPr>
      </p:pic>
    </p:spTree>
    <p:extLst>
      <p:ext uri="{BB962C8B-B14F-4D97-AF65-F5344CB8AC3E}">
        <p14:creationId xmlns:p14="http://schemas.microsoft.com/office/powerpoint/2010/main" val="3822648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86A189-6C72-4592-ADD4-BCBBE64476E0}"/>
              </a:ext>
            </a:extLst>
          </p:cNvPr>
          <p:cNvSpPr>
            <a:spLocks noGrp="1"/>
          </p:cNvSpPr>
          <p:nvPr>
            <p:ph type="body" sz="quarter" idx="13"/>
          </p:nvPr>
        </p:nvSpPr>
        <p:spPr/>
        <p:txBody>
          <a:bodyPr>
            <a:normAutofit fontScale="92500" lnSpcReduction="10000"/>
          </a:bodyPr>
          <a:lstStyle/>
          <a:p>
            <a:r>
              <a:rPr lang="sv-SE" dirty="0"/>
              <a:t>VARAKTIG TILLVÄXT AV DIN POPKULTUR-TURISM-VERKSAMHET
</a:t>
            </a:r>
            <a:endParaRPr lang="en-IE" dirty="0"/>
          </a:p>
        </p:txBody>
      </p:sp>
      <p:sp>
        <p:nvSpPr>
          <p:cNvPr id="3" name="Text Placeholder 2">
            <a:extLst>
              <a:ext uri="{FF2B5EF4-FFF2-40B4-BE49-F238E27FC236}">
                <a16:creationId xmlns:a16="http://schemas.microsoft.com/office/drawing/2014/main" id="{53BE333B-4CE2-401D-89A3-559715E3DB86}"/>
              </a:ext>
            </a:extLst>
          </p:cNvPr>
          <p:cNvSpPr>
            <a:spLocks noGrp="1"/>
          </p:cNvSpPr>
          <p:nvPr>
            <p:ph type="body" sz="quarter" idx="14"/>
          </p:nvPr>
        </p:nvSpPr>
        <p:spPr>
          <a:xfrm>
            <a:off x="497155" y="4752185"/>
            <a:ext cx="10066070" cy="469184"/>
          </a:xfrm>
        </p:spPr>
        <p:txBody>
          <a:bodyPr/>
          <a:lstStyle/>
          <a:p>
            <a:r>
              <a:rPr lang="sv-SE" dirty="0"/>
              <a:t>Vi har lärt oss om de möjligheter som popkulturturism kan ge ditt företag och din region, men vi har också lärt oss om de potentiella utmaningarna med att en destination blir en framgång över en natt. Därför är vi angelägna om att hjälpa dig att bädda in hållbarhet och hållbar tillväxt i din verksamhet..
</a:t>
            </a:r>
            <a:endParaRPr lang="en-IE" dirty="0"/>
          </a:p>
        </p:txBody>
      </p:sp>
      <p:pic>
        <p:nvPicPr>
          <p:cNvPr id="12" name="Picture Placeholder 11" descr="A picture containing tree, outdoor, grass, forest&#10;&#10;Description automatically generated">
            <a:extLst>
              <a:ext uri="{FF2B5EF4-FFF2-40B4-BE49-F238E27FC236}">
                <a16:creationId xmlns:a16="http://schemas.microsoft.com/office/drawing/2014/main" id="{D004F03E-5EEB-41ED-AFF7-76A441C34E3D}"/>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1989720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grass, outdoor, sky, mountain&#10;&#10;Description automatically generated">
            <a:extLst>
              <a:ext uri="{FF2B5EF4-FFF2-40B4-BE49-F238E27FC236}">
                <a16:creationId xmlns:a16="http://schemas.microsoft.com/office/drawing/2014/main" id="{BCAEA235-8FE1-411B-ADD1-B40C1C04ECA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3" name="Text Placeholder 2">
            <a:extLst>
              <a:ext uri="{FF2B5EF4-FFF2-40B4-BE49-F238E27FC236}">
                <a16:creationId xmlns:a16="http://schemas.microsoft.com/office/drawing/2014/main" id="{B36877BF-4A83-4CB4-A587-69271F12734A}"/>
              </a:ext>
            </a:extLst>
          </p:cNvPr>
          <p:cNvSpPr>
            <a:spLocks noGrp="1"/>
          </p:cNvSpPr>
          <p:nvPr>
            <p:ph type="body" sz="quarter" idx="14"/>
          </p:nvPr>
        </p:nvSpPr>
        <p:spPr>
          <a:xfrm>
            <a:off x="6705603" y="3157936"/>
            <a:ext cx="5064739" cy="2768574"/>
          </a:xfrm>
        </p:spPr>
        <p:txBody>
          <a:bodyPr/>
          <a:lstStyle/>
          <a:p>
            <a:r>
              <a:rPr lang="sv-SE" dirty="0"/>
              <a:t>Turister kräver socialt och miljömässigt anpassade produkter och upplevelser utan kompromisser som aldrig förr. Att bygga in hållbarhet i dina popkulturella affärs idéer från början är ett strategiskt drag.
</a:t>
            </a:r>
            <a:endParaRPr lang="en-IE" dirty="0"/>
          </a:p>
        </p:txBody>
      </p:sp>
      <p:sp>
        <p:nvSpPr>
          <p:cNvPr id="4" name="Text Placeholder 3">
            <a:extLst>
              <a:ext uri="{FF2B5EF4-FFF2-40B4-BE49-F238E27FC236}">
                <a16:creationId xmlns:a16="http://schemas.microsoft.com/office/drawing/2014/main" id="{7843D4B8-27F5-4DE0-90C8-54B9AC167A9B}"/>
              </a:ext>
            </a:extLst>
          </p:cNvPr>
          <p:cNvSpPr>
            <a:spLocks noGrp="1"/>
          </p:cNvSpPr>
          <p:nvPr>
            <p:ph type="body" sz="quarter" idx="15"/>
          </p:nvPr>
        </p:nvSpPr>
        <p:spPr/>
        <p:txBody>
          <a:bodyPr/>
          <a:lstStyle/>
          <a:p>
            <a:r>
              <a:rPr lang="en-IE" dirty="0"/>
              <a:t>1</a:t>
            </a:r>
          </a:p>
        </p:txBody>
      </p:sp>
      <p:sp>
        <p:nvSpPr>
          <p:cNvPr id="5" name="Text Placeholder 4">
            <a:extLst>
              <a:ext uri="{FF2B5EF4-FFF2-40B4-BE49-F238E27FC236}">
                <a16:creationId xmlns:a16="http://schemas.microsoft.com/office/drawing/2014/main" id="{D6689A03-C180-420A-AAAD-ED7CFD568B8F}"/>
              </a:ext>
            </a:extLst>
          </p:cNvPr>
          <p:cNvSpPr>
            <a:spLocks noGrp="1"/>
          </p:cNvSpPr>
          <p:nvPr>
            <p:ph type="body" sz="quarter" idx="13"/>
          </p:nvPr>
        </p:nvSpPr>
        <p:spPr>
          <a:xfrm>
            <a:off x="4738254" y="851257"/>
            <a:ext cx="4816712" cy="1849348"/>
          </a:xfrm>
        </p:spPr>
        <p:txBody>
          <a:bodyPr>
            <a:noAutofit/>
          </a:bodyPr>
          <a:lstStyle/>
          <a:p>
            <a:r>
              <a:rPr lang="sv-SE" sz="3100" dirty="0"/>
              <a:t>HÅLLBAR TILLVÄXT – OMFAMNA HÅLLBARHET SOM EN AV DINA ÖVERTYGELSER 
</a:t>
            </a:r>
            <a:endParaRPr lang="en-IE" sz="3100" dirty="0"/>
          </a:p>
        </p:txBody>
      </p:sp>
      <p:sp>
        <p:nvSpPr>
          <p:cNvPr id="10" name="TextBox 9">
            <a:extLst>
              <a:ext uri="{FF2B5EF4-FFF2-40B4-BE49-F238E27FC236}">
                <a16:creationId xmlns:a16="http://schemas.microsoft.com/office/drawing/2014/main" id="{0A51322D-5CC3-429B-8FFB-F7C8E14273AD}"/>
              </a:ext>
            </a:extLst>
          </p:cNvPr>
          <p:cNvSpPr txBox="1"/>
          <p:nvPr/>
        </p:nvSpPr>
        <p:spPr>
          <a:xfrm>
            <a:off x="0" y="5324475"/>
            <a:ext cx="5486399" cy="1200329"/>
          </a:xfrm>
          <a:prstGeom prst="rect">
            <a:avLst/>
          </a:prstGeom>
          <a:solidFill>
            <a:srgbClr val="DD1B50"/>
          </a:solidFill>
        </p:spPr>
        <p:txBody>
          <a:bodyPr wrap="square" rtlCol="0">
            <a:spAutoFit/>
          </a:bodyPr>
          <a:lstStyle/>
          <a:p>
            <a:r>
              <a:rPr lang="sv-SE" sz="2400" dirty="0" err="1">
                <a:solidFill>
                  <a:schemeClr val="bg1"/>
                </a:solidFill>
              </a:rPr>
              <a:t>Hobbit</a:t>
            </a:r>
            <a:r>
              <a:rPr lang="sv-SE" sz="2400" dirty="0">
                <a:solidFill>
                  <a:schemeClr val="bg1"/>
                </a:solidFill>
              </a:rPr>
              <a:t>-inspirerade miljövänliga turistboenden är ett bra exempel!
</a:t>
            </a:r>
            <a:endParaRPr lang="en-IE" sz="2400" dirty="0">
              <a:solidFill>
                <a:schemeClr val="bg1"/>
              </a:solidFill>
            </a:endParaRPr>
          </a:p>
        </p:txBody>
      </p:sp>
    </p:spTree>
    <p:extLst>
      <p:ext uri="{BB962C8B-B14F-4D97-AF65-F5344CB8AC3E}">
        <p14:creationId xmlns:p14="http://schemas.microsoft.com/office/powerpoint/2010/main" val="2361561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2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8A3C781-527F-4259-904E-B164857DE2BF}">
  <we:reference id="wa104379997" version="2.0.0.0" store="en-001" storeType="OMEX"/>
  <we:alternateReferences>
    <we:reference id="WA104379997" version="2.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8396</TotalTime>
  <Words>3282</Words>
  <Application>Microsoft Macintosh PowerPoint</Application>
  <PresentationFormat>Bredbild</PresentationFormat>
  <Paragraphs>176</Paragraphs>
  <Slides>50</Slides>
  <Notes>0</Notes>
  <HiddenSlides>0</HiddenSlides>
  <MMClips>1</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50</vt:i4>
      </vt:variant>
    </vt:vector>
  </HeadingPairs>
  <TitlesOfParts>
    <vt:vector size="57" baseType="lpstr">
      <vt:lpstr>Arial</vt:lpstr>
      <vt:lpstr>Calibri</vt:lpstr>
      <vt:lpstr>Calibri Light</vt:lpstr>
      <vt:lpstr>Open Sans</vt:lpstr>
      <vt:lpstr>Quattrocento Sans</vt:lpstr>
      <vt:lpstr>Times New Roman</vt: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Jan Lundin</cp:lastModifiedBy>
  <cp:revision>128</cp:revision>
  <dcterms:created xsi:type="dcterms:W3CDTF">2019-11-20T14:08:21Z</dcterms:created>
  <dcterms:modified xsi:type="dcterms:W3CDTF">2021-11-24T18:47:54Z</dcterms:modified>
</cp:coreProperties>
</file>